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7" r:id="rId2"/>
    <p:sldId id="277" r:id="rId3"/>
    <p:sldId id="372" r:id="rId4"/>
    <p:sldId id="402" r:id="rId5"/>
    <p:sldId id="401" r:id="rId6"/>
    <p:sldId id="388" r:id="rId7"/>
    <p:sldId id="392" r:id="rId8"/>
    <p:sldId id="403" r:id="rId9"/>
    <p:sldId id="404" r:id="rId10"/>
    <p:sldId id="405" r:id="rId11"/>
    <p:sldId id="406" r:id="rId12"/>
    <p:sldId id="407" r:id="rId13"/>
    <p:sldId id="408" r:id="rId14"/>
    <p:sldId id="409" r:id="rId15"/>
    <p:sldId id="410" r:id="rId16"/>
    <p:sldId id="411" r:id="rId17"/>
    <p:sldId id="412" r:id="rId18"/>
    <p:sldId id="413" r:id="rId19"/>
    <p:sldId id="414" r:id="rId20"/>
    <p:sldId id="261" r:id="rId21"/>
  </p:sldIdLst>
  <p:sldSz cx="9144000" cy="6858000" type="screen4x3"/>
  <p:notesSz cx="6789738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browse showScrollbar="0"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7314" autoAdjust="0"/>
  </p:normalViewPr>
  <p:slideViewPr>
    <p:cSldViewPr>
      <p:cViewPr varScale="1">
        <p:scale>
          <a:sx n="96" d="100"/>
          <a:sy n="96" d="100"/>
        </p:scale>
        <p:origin x="198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1.%20Doctor%20of%20Philosophy%202013%20(Earthquake)\THESIS\Conference%20Papers\5.%20Plastic%20Hinge%20Length%20Paper\PAPER\Publishing\Journal%20of%20Earthqauke%20Engineering\MINIMUM%20REO%20EQ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ropbox\1.%20Doctor%20of%20Philosophy%202013%20(Earthquake)\THESIS\Conference%20Papers\5.%20Plastic%20Hinge%20Length%20Paper\PAPER\Publishing\Journal%20of%20Earthqauke%20Engineering\MINIMUM%20REO%20EQ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hoult\Dropbox\1.%20Doctor%20of%20Philosophy%202013%20(Earthquake)\THESIS\Conference%20Papers\5.%20Plastic%20Hinge%20Length%20Paper\PAPER\Publishing\ICE%20Publishing%20Format\final\figs\Figure%20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hoult\Dropbox\1.%20Doctor%20of%20Philosophy%202013%20(Earthquake)\THESIS\Conference%20Papers\5.%20Plastic%20Hinge%20Length%20Paper\PAPER\Publishing\ICE%20Publishing%20Format\final\figs\Figure%20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hoult\Dropbox\1.%20Doctor%20of%20Philosophy%202013%20(Earthquake)\THESIS\Conference%20Papers\5.%20Plastic%20Hinge%20Length%20Paper\PAPER\Publishing\ICE%20Publishing%20Format\final\figs\Figure%208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hoult\Dropbox\1.%20Doctor%20of%20Philosophy%202013%20(Earthquake)\THESIS\Conference%20Papers\5.%20Plastic%20Hinge%20Length%20Paper\PAPER\Publishing\ICE%20Publishing%20Format\final\figs\Figure%20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ropbox\1.%20Doctor%20of%20Philosophy%202013%20(Earthquake)\THESIS\Conference%20Papers\5.%20Plastic%20Hinge%20Length%20Paper\PAPER\Publishing\ICE%20Publishing%20Format\final\figs\Figure%20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fu=540MPa</c:v>
          </c:tx>
          <c:spPr>
            <a:ln w="158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'minimum reo.'!$AE$45:$AE$55</c:f>
              <c:numCache>
                <c:formatCode>0.00%</c:formatCode>
                <c:ptCount val="11"/>
                <c:pt idx="0">
                  <c:v>3.3703836500537827E-3</c:v>
                </c:pt>
                <c:pt idx="1">
                  <c:v>4.0874865543205447E-3</c:v>
                </c:pt>
                <c:pt idx="2">
                  <c:v>4.8045894585873076E-3</c:v>
                </c:pt>
                <c:pt idx="3">
                  <c:v>5.5216923628540696E-3</c:v>
                </c:pt>
                <c:pt idx="4">
                  <c:v>6.2387952671208316E-3</c:v>
                </c:pt>
                <c:pt idx="5">
                  <c:v>6.9558981713875945E-3</c:v>
                </c:pt>
                <c:pt idx="6">
                  <c:v>7.6730010756543565E-3</c:v>
                </c:pt>
                <c:pt idx="7">
                  <c:v>8.3901039799211194E-3</c:v>
                </c:pt>
                <c:pt idx="8">
                  <c:v>9.1072068841878805E-3</c:v>
                </c:pt>
                <c:pt idx="9">
                  <c:v>9.8243097884546434E-3</c:v>
                </c:pt>
                <c:pt idx="10">
                  <c:v>1.0541412692721406E-2</c:v>
                </c:pt>
              </c:numCache>
            </c:numRef>
          </c:xVal>
          <c:yVal>
            <c:numRef>
              <c:f>'minimum reo.'!$AD$45:$AD$55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F8AF-4C5A-9294-B70A7273DE6F}"/>
            </c:ext>
          </c:extLst>
        </c:ser>
        <c:ser>
          <c:idx val="1"/>
          <c:order val="1"/>
          <c:tx>
            <c:v>fu=560MPa</c:v>
          </c:tx>
          <c:spPr>
            <a:ln w="15875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'minimum reo.'!$AF$45:$AF$55</c:f>
              <c:numCache>
                <c:formatCode>0.00%</c:formatCode>
                <c:ptCount val="11"/>
                <c:pt idx="0">
                  <c:v>3.2500128054090052E-3</c:v>
                </c:pt>
                <c:pt idx="1">
                  <c:v>3.9415048916662402E-3</c:v>
                </c:pt>
                <c:pt idx="2">
                  <c:v>4.6329969779234752E-3</c:v>
                </c:pt>
                <c:pt idx="3">
                  <c:v>5.3244890641807102E-3</c:v>
                </c:pt>
                <c:pt idx="4">
                  <c:v>6.0159811504379461E-3</c:v>
                </c:pt>
                <c:pt idx="5">
                  <c:v>6.7074732366951811E-3</c:v>
                </c:pt>
                <c:pt idx="6">
                  <c:v>7.3989653229524161E-3</c:v>
                </c:pt>
                <c:pt idx="7">
                  <c:v>8.0904574092096511E-3</c:v>
                </c:pt>
                <c:pt idx="8">
                  <c:v>8.781949495466887E-3</c:v>
                </c:pt>
                <c:pt idx="9">
                  <c:v>9.4734415817241211E-3</c:v>
                </c:pt>
                <c:pt idx="10">
                  <c:v>1.0164933667981357E-2</c:v>
                </c:pt>
              </c:numCache>
            </c:numRef>
          </c:xVal>
          <c:yVal>
            <c:numRef>
              <c:f>'minimum reo.'!$AD$45:$AD$55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F8AF-4C5A-9294-B70A7273DE6F}"/>
            </c:ext>
          </c:extLst>
        </c:ser>
        <c:ser>
          <c:idx val="3"/>
          <c:order val="2"/>
          <c:tx>
            <c:v>fu=580MPa</c:v>
          </c:tx>
          <c:spPr>
            <a:ln w="15875"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'minimum reo.'!$AG$45:$AG$55</c:f>
              <c:numCache>
                <c:formatCode>0.00%</c:formatCode>
                <c:ptCount val="11"/>
                <c:pt idx="0">
                  <c:v>3.137943398325935E-3</c:v>
                </c:pt>
                <c:pt idx="1">
                  <c:v>3.8055909298846447E-3</c:v>
                </c:pt>
                <c:pt idx="2">
                  <c:v>4.4732384614433541E-3</c:v>
                </c:pt>
                <c:pt idx="3">
                  <c:v>5.1408859930020638E-3</c:v>
                </c:pt>
                <c:pt idx="4">
                  <c:v>5.8085335245607736E-3</c:v>
                </c:pt>
                <c:pt idx="5">
                  <c:v>6.4761810561194833E-3</c:v>
                </c:pt>
                <c:pt idx="6">
                  <c:v>7.1438285876781931E-3</c:v>
                </c:pt>
                <c:pt idx="7">
                  <c:v>7.811476119236902E-3</c:v>
                </c:pt>
                <c:pt idx="8">
                  <c:v>8.4791236507956117E-3</c:v>
                </c:pt>
                <c:pt idx="9">
                  <c:v>9.1467711823543223E-3</c:v>
                </c:pt>
                <c:pt idx="10">
                  <c:v>9.8144187139130312E-3</c:v>
                </c:pt>
              </c:numCache>
            </c:numRef>
          </c:xVal>
          <c:yVal>
            <c:numRef>
              <c:f>'minimum reo.'!$AD$45:$AD$55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F8AF-4C5A-9294-B70A7273DE6F}"/>
            </c:ext>
          </c:extLst>
        </c:ser>
        <c:ser>
          <c:idx val="4"/>
          <c:order val="3"/>
          <c:tx>
            <c:v>fu=600MPa</c:v>
          </c:tx>
          <c:spPr>
            <a:ln w="15875"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'minimum reo.'!$AH$45:$AH$55</c:f>
              <c:numCache>
                <c:formatCode>0.00%</c:formatCode>
                <c:ptCount val="11"/>
                <c:pt idx="0">
                  <c:v>3.0333452850484044E-3</c:v>
                </c:pt>
                <c:pt idx="1">
                  <c:v>3.6787378988884902E-3</c:v>
                </c:pt>
                <c:pt idx="2">
                  <c:v>4.3241305127285764E-3</c:v>
                </c:pt>
                <c:pt idx="3">
                  <c:v>4.9695231265686627E-3</c:v>
                </c:pt>
                <c:pt idx="4">
                  <c:v>5.614915740408748E-3</c:v>
                </c:pt>
                <c:pt idx="5">
                  <c:v>6.2603083542488343E-3</c:v>
                </c:pt>
                <c:pt idx="6">
                  <c:v>6.9057009680889205E-3</c:v>
                </c:pt>
                <c:pt idx="7">
                  <c:v>7.5510935819290068E-3</c:v>
                </c:pt>
                <c:pt idx="8">
                  <c:v>8.196486195769093E-3</c:v>
                </c:pt>
                <c:pt idx="9">
                  <c:v>8.8418788096091792E-3</c:v>
                </c:pt>
                <c:pt idx="10">
                  <c:v>9.4872714234492637E-3</c:v>
                </c:pt>
              </c:numCache>
            </c:numRef>
          </c:xVal>
          <c:yVal>
            <c:numRef>
              <c:f>'minimum reo.'!$AD$45:$AD$55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F8AF-4C5A-9294-B70A7273DE6F}"/>
            </c:ext>
          </c:extLst>
        </c:ser>
        <c:ser>
          <c:idx val="5"/>
          <c:order val="4"/>
          <c:tx>
            <c:v>fu=620MPa</c:v>
          </c:tx>
          <c:spPr>
            <a:ln w="15875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'minimum reo.'!$AI$45:$AI$55</c:f>
              <c:numCache>
                <c:formatCode>0.00%</c:formatCode>
                <c:ptCount val="11"/>
                <c:pt idx="0">
                  <c:v>2.9354954371436175E-3</c:v>
                </c:pt>
                <c:pt idx="1">
                  <c:v>3.5600689344082166E-3</c:v>
                </c:pt>
                <c:pt idx="2">
                  <c:v>4.1846424316728161E-3</c:v>
                </c:pt>
                <c:pt idx="3">
                  <c:v>4.8092159289374161E-3</c:v>
                </c:pt>
                <c:pt idx="4">
                  <c:v>5.4337894262020152E-3</c:v>
                </c:pt>
                <c:pt idx="5">
                  <c:v>6.0583629234666142E-3</c:v>
                </c:pt>
                <c:pt idx="6">
                  <c:v>6.6829364207312142E-3</c:v>
                </c:pt>
                <c:pt idx="7">
                  <c:v>7.3075099179958133E-3</c:v>
                </c:pt>
                <c:pt idx="8">
                  <c:v>7.9320834152604124E-3</c:v>
                </c:pt>
                <c:pt idx="9">
                  <c:v>8.5566569125250114E-3</c:v>
                </c:pt>
                <c:pt idx="10">
                  <c:v>9.1812304097896123E-3</c:v>
                </c:pt>
              </c:numCache>
            </c:numRef>
          </c:xVal>
          <c:yVal>
            <c:numRef>
              <c:f>'minimum reo.'!$AD$45:$AD$55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F8AF-4C5A-9294-B70A7273DE6F}"/>
            </c:ext>
          </c:extLst>
        </c:ser>
        <c:ser>
          <c:idx val="6"/>
          <c:order val="5"/>
          <c:tx>
            <c:v>fu=640MPa</c:v>
          </c:tx>
          <c:spPr>
            <a:ln w="15875"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'minimum reo.'!$AJ$45:$AJ$55</c:f>
              <c:numCache>
                <c:formatCode>0.00%</c:formatCode>
                <c:ptCount val="11"/>
                <c:pt idx="0">
                  <c:v>2.8437612047328797E-3</c:v>
                </c:pt>
                <c:pt idx="1">
                  <c:v>3.4488167802079603E-3</c:v>
                </c:pt>
                <c:pt idx="2">
                  <c:v>4.0538723556830412E-3</c:v>
                </c:pt>
                <c:pt idx="3">
                  <c:v>4.6589279311581222E-3</c:v>
                </c:pt>
                <c:pt idx="4">
                  <c:v>5.2639835066332023E-3</c:v>
                </c:pt>
                <c:pt idx="5">
                  <c:v>5.8690390821082832E-3</c:v>
                </c:pt>
                <c:pt idx="6">
                  <c:v>6.4740946575833642E-3</c:v>
                </c:pt>
                <c:pt idx="7">
                  <c:v>7.0791502330584451E-3</c:v>
                </c:pt>
                <c:pt idx="8">
                  <c:v>7.6842058085335252E-3</c:v>
                </c:pt>
                <c:pt idx="9">
                  <c:v>8.2892613840086071E-3</c:v>
                </c:pt>
                <c:pt idx="10">
                  <c:v>8.8943169594836863E-3</c:v>
                </c:pt>
              </c:numCache>
            </c:numRef>
          </c:xVal>
          <c:yVal>
            <c:numRef>
              <c:f>'minimum reo.'!$AD$45:$AD$55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F8AF-4C5A-9294-B70A7273D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773824"/>
        <c:axId val="38937344"/>
      </c:scatterChart>
      <c:valAx>
        <c:axId val="33773824"/>
        <c:scaling>
          <c:orientation val="minMax"/>
          <c:max val="1.0000000000000002E-2"/>
          <c:min val="3.0000000000000009E-3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Longitudinal Reinforcement (</a:t>
                </a:r>
                <a:r>
                  <a:rPr lang="el-GR" sz="1200" b="0" i="1"/>
                  <a:t>ρ</a:t>
                </a:r>
                <a:r>
                  <a:rPr lang="en-US" sz="1200" b="0" i="1" baseline="-25000"/>
                  <a:t>wv</a:t>
                </a:r>
                <a:r>
                  <a:rPr lang="en-US" sz="1200" b="0"/>
                  <a:t>)</a:t>
                </a:r>
              </a:p>
            </c:rich>
          </c:tx>
          <c:overlay val="0"/>
        </c:title>
        <c:numFmt formatCode="0.0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8937344"/>
        <c:crosses val="autoZero"/>
        <c:crossBetween val="midCat"/>
      </c:valAx>
      <c:valAx>
        <c:axId val="38937344"/>
        <c:scaling>
          <c:orientation val="minMax"/>
          <c:max val="100"/>
          <c:min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AU" sz="1200" b="0" i="0" u="none" strike="noStrike" baseline="0">
                    <a:effectLst/>
                  </a:rPr>
                  <a:t>Mean strength of concrete (</a:t>
                </a:r>
                <a:r>
                  <a:rPr lang="en-AU" sz="1200" b="0" i="1" u="none" strike="noStrike" baseline="0">
                    <a:effectLst/>
                  </a:rPr>
                  <a:t>f</a:t>
                </a:r>
                <a:r>
                  <a:rPr lang="en-AU" sz="1200" b="0" i="1" u="none" strike="noStrike" baseline="-25000">
                    <a:effectLst/>
                  </a:rPr>
                  <a:t>cmi</a:t>
                </a:r>
                <a:r>
                  <a:rPr lang="en-AU" sz="1200" b="0" i="0" u="none" strike="noStrike" baseline="0">
                    <a:effectLst/>
                  </a:rPr>
                  <a:t>) MPa</a:t>
                </a:r>
                <a:endParaRPr lang="en-US" sz="1200" b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377382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061205063844128"/>
          <c:y val="0.53574602821908679"/>
          <c:w val="0.22099124990651609"/>
          <c:h val="0.3026077470794740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fu=540MPa</c:v>
          </c:tx>
          <c:spPr>
            <a:ln w="1587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'minimum reo.'!$AE$45:$AE$55</c:f>
              <c:numCache>
                <c:formatCode>0.00%</c:formatCode>
                <c:ptCount val="11"/>
                <c:pt idx="0">
                  <c:v>3.3703836500537827E-3</c:v>
                </c:pt>
                <c:pt idx="1">
                  <c:v>4.0874865543205447E-3</c:v>
                </c:pt>
                <c:pt idx="2">
                  <c:v>4.8045894585873076E-3</c:v>
                </c:pt>
                <c:pt idx="3">
                  <c:v>5.5216923628540696E-3</c:v>
                </c:pt>
                <c:pt idx="4">
                  <c:v>6.2387952671208316E-3</c:v>
                </c:pt>
                <c:pt idx="5">
                  <c:v>6.9558981713875945E-3</c:v>
                </c:pt>
                <c:pt idx="6">
                  <c:v>7.6730010756543565E-3</c:v>
                </c:pt>
                <c:pt idx="7">
                  <c:v>8.3901039799211194E-3</c:v>
                </c:pt>
                <c:pt idx="8">
                  <c:v>9.1072068841878805E-3</c:v>
                </c:pt>
                <c:pt idx="9">
                  <c:v>9.8243097884546434E-3</c:v>
                </c:pt>
                <c:pt idx="10">
                  <c:v>1.0541412692721406E-2</c:v>
                </c:pt>
              </c:numCache>
            </c:numRef>
          </c:xVal>
          <c:yVal>
            <c:numRef>
              <c:f>'minimum reo.'!$AD$45:$AD$55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DA2-4D52-B981-3AB6DB618053}"/>
            </c:ext>
          </c:extLst>
        </c:ser>
        <c:ser>
          <c:idx val="1"/>
          <c:order val="1"/>
          <c:tx>
            <c:v>fu=560MPa</c:v>
          </c:tx>
          <c:spPr>
            <a:ln w="15875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'minimum reo.'!$AF$45:$AF$55</c:f>
              <c:numCache>
                <c:formatCode>0.00%</c:formatCode>
                <c:ptCount val="11"/>
                <c:pt idx="0">
                  <c:v>3.2500128054090052E-3</c:v>
                </c:pt>
                <c:pt idx="1">
                  <c:v>3.9415048916662402E-3</c:v>
                </c:pt>
                <c:pt idx="2">
                  <c:v>4.6329969779234752E-3</c:v>
                </c:pt>
                <c:pt idx="3">
                  <c:v>5.3244890641807102E-3</c:v>
                </c:pt>
                <c:pt idx="4">
                  <c:v>6.0159811504379461E-3</c:v>
                </c:pt>
                <c:pt idx="5">
                  <c:v>6.7074732366951811E-3</c:v>
                </c:pt>
                <c:pt idx="6">
                  <c:v>7.3989653229524161E-3</c:v>
                </c:pt>
                <c:pt idx="7">
                  <c:v>8.0904574092096511E-3</c:v>
                </c:pt>
                <c:pt idx="8">
                  <c:v>8.781949495466887E-3</c:v>
                </c:pt>
                <c:pt idx="9">
                  <c:v>9.4734415817241211E-3</c:v>
                </c:pt>
                <c:pt idx="10">
                  <c:v>1.0164933667981357E-2</c:v>
                </c:pt>
              </c:numCache>
            </c:numRef>
          </c:xVal>
          <c:yVal>
            <c:numRef>
              <c:f>'minimum reo.'!$AD$45:$AD$55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DA2-4D52-B981-3AB6DB618053}"/>
            </c:ext>
          </c:extLst>
        </c:ser>
        <c:ser>
          <c:idx val="3"/>
          <c:order val="2"/>
          <c:tx>
            <c:v>fu=580MPa</c:v>
          </c:tx>
          <c:spPr>
            <a:ln w="15875"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'minimum reo.'!$AG$45:$AG$55</c:f>
              <c:numCache>
                <c:formatCode>0.00%</c:formatCode>
                <c:ptCount val="11"/>
                <c:pt idx="0">
                  <c:v>3.137943398325935E-3</c:v>
                </c:pt>
                <c:pt idx="1">
                  <c:v>3.8055909298846447E-3</c:v>
                </c:pt>
                <c:pt idx="2">
                  <c:v>4.4732384614433541E-3</c:v>
                </c:pt>
                <c:pt idx="3">
                  <c:v>5.1408859930020638E-3</c:v>
                </c:pt>
                <c:pt idx="4">
                  <c:v>5.8085335245607736E-3</c:v>
                </c:pt>
                <c:pt idx="5">
                  <c:v>6.4761810561194833E-3</c:v>
                </c:pt>
                <c:pt idx="6">
                  <c:v>7.1438285876781931E-3</c:v>
                </c:pt>
                <c:pt idx="7">
                  <c:v>7.811476119236902E-3</c:v>
                </c:pt>
                <c:pt idx="8">
                  <c:v>8.4791236507956117E-3</c:v>
                </c:pt>
                <c:pt idx="9">
                  <c:v>9.1467711823543223E-3</c:v>
                </c:pt>
                <c:pt idx="10">
                  <c:v>9.8144187139130312E-3</c:v>
                </c:pt>
              </c:numCache>
            </c:numRef>
          </c:xVal>
          <c:yVal>
            <c:numRef>
              <c:f>'minimum reo.'!$AD$45:$AD$55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DA2-4D52-B981-3AB6DB618053}"/>
            </c:ext>
          </c:extLst>
        </c:ser>
        <c:ser>
          <c:idx val="4"/>
          <c:order val="3"/>
          <c:tx>
            <c:v>fu=600MPa</c:v>
          </c:tx>
          <c:spPr>
            <a:ln w="15875"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'minimum reo.'!$AH$45:$AH$55</c:f>
              <c:numCache>
                <c:formatCode>0.00%</c:formatCode>
                <c:ptCount val="11"/>
                <c:pt idx="0">
                  <c:v>3.0333452850484044E-3</c:v>
                </c:pt>
                <c:pt idx="1">
                  <c:v>3.6787378988884902E-3</c:v>
                </c:pt>
                <c:pt idx="2">
                  <c:v>4.3241305127285764E-3</c:v>
                </c:pt>
                <c:pt idx="3">
                  <c:v>4.9695231265686627E-3</c:v>
                </c:pt>
                <c:pt idx="4">
                  <c:v>5.614915740408748E-3</c:v>
                </c:pt>
                <c:pt idx="5">
                  <c:v>6.2603083542488343E-3</c:v>
                </c:pt>
                <c:pt idx="6">
                  <c:v>6.9057009680889205E-3</c:v>
                </c:pt>
                <c:pt idx="7">
                  <c:v>7.5510935819290068E-3</c:v>
                </c:pt>
                <c:pt idx="8">
                  <c:v>8.196486195769093E-3</c:v>
                </c:pt>
                <c:pt idx="9">
                  <c:v>8.8418788096091792E-3</c:v>
                </c:pt>
                <c:pt idx="10">
                  <c:v>9.4872714234492637E-3</c:v>
                </c:pt>
              </c:numCache>
            </c:numRef>
          </c:xVal>
          <c:yVal>
            <c:numRef>
              <c:f>'minimum reo.'!$AD$45:$AD$55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DA2-4D52-B981-3AB6DB618053}"/>
            </c:ext>
          </c:extLst>
        </c:ser>
        <c:ser>
          <c:idx val="5"/>
          <c:order val="4"/>
          <c:tx>
            <c:v>fu=620MPa</c:v>
          </c:tx>
          <c:spPr>
            <a:ln w="15875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'minimum reo.'!$AI$45:$AI$55</c:f>
              <c:numCache>
                <c:formatCode>0.00%</c:formatCode>
                <c:ptCount val="11"/>
                <c:pt idx="0">
                  <c:v>2.9354954371436175E-3</c:v>
                </c:pt>
                <c:pt idx="1">
                  <c:v>3.5600689344082166E-3</c:v>
                </c:pt>
                <c:pt idx="2">
                  <c:v>4.1846424316728161E-3</c:v>
                </c:pt>
                <c:pt idx="3">
                  <c:v>4.8092159289374161E-3</c:v>
                </c:pt>
                <c:pt idx="4">
                  <c:v>5.4337894262020152E-3</c:v>
                </c:pt>
                <c:pt idx="5">
                  <c:v>6.0583629234666142E-3</c:v>
                </c:pt>
                <c:pt idx="6">
                  <c:v>6.6829364207312142E-3</c:v>
                </c:pt>
                <c:pt idx="7">
                  <c:v>7.3075099179958133E-3</c:v>
                </c:pt>
                <c:pt idx="8">
                  <c:v>7.9320834152604124E-3</c:v>
                </c:pt>
                <c:pt idx="9">
                  <c:v>8.5566569125250114E-3</c:v>
                </c:pt>
                <c:pt idx="10">
                  <c:v>9.1812304097896123E-3</c:v>
                </c:pt>
              </c:numCache>
            </c:numRef>
          </c:xVal>
          <c:yVal>
            <c:numRef>
              <c:f>'minimum reo.'!$AD$45:$AD$55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DA2-4D52-B981-3AB6DB618053}"/>
            </c:ext>
          </c:extLst>
        </c:ser>
        <c:ser>
          <c:idx val="6"/>
          <c:order val="5"/>
          <c:tx>
            <c:v>fu=640MPa</c:v>
          </c:tx>
          <c:spPr>
            <a:ln w="15875"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xVal>
            <c:numRef>
              <c:f>'minimum reo.'!$AJ$45:$AJ$55</c:f>
              <c:numCache>
                <c:formatCode>0.00%</c:formatCode>
                <c:ptCount val="11"/>
                <c:pt idx="0">
                  <c:v>2.8437612047328797E-3</c:v>
                </c:pt>
                <c:pt idx="1">
                  <c:v>3.4488167802079603E-3</c:v>
                </c:pt>
                <c:pt idx="2">
                  <c:v>4.0538723556830412E-3</c:v>
                </c:pt>
                <c:pt idx="3">
                  <c:v>4.6589279311581222E-3</c:v>
                </c:pt>
                <c:pt idx="4">
                  <c:v>5.2639835066332023E-3</c:v>
                </c:pt>
                <c:pt idx="5">
                  <c:v>5.8690390821082832E-3</c:v>
                </c:pt>
                <c:pt idx="6">
                  <c:v>6.4740946575833642E-3</c:v>
                </c:pt>
                <c:pt idx="7">
                  <c:v>7.0791502330584451E-3</c:v>
                </c:pt>
                <c:pt idx="8">
                  <c:v>7.6842058085335252E-3</c:v>
                </c:pt>
                <c:pt idx="9">
                  <c:v>8.2892613840086071E-3</c:v>
                </c:pt>
                <c:pt idx="10">
                  <c:v>8.8943169594836863E-3</c:v>
                </c:pt>
              </c:numCache>
            </c:numRef>
          </c:xVal>
          <c:yVal>
            <c:numRef>
              <c:f>'minimum reo.'!$AD$45:$AD$55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DA2-4D52-B981-3AB6DB618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739392"/>
        <c:axId val="127920768"/>
      </c:scatterChart>
      <c:valAx>
        <c:axId val="127739392"/>
        <c:scaling>
          <c:orientation val="minMax"/>
          <c:max val="1.0000000000000002E-2"/>
          <c:min val="3.0000000000000009E-3"/>
        </c:scaling>
        <c:delete val="0"/>
        <c:axPos val="b"/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sz="1200" b="0"/>
                  <a:t>Longitudinal Reinforcement (</a:t>
                </a:r>
                <a:r>
                  <a:rPr lang="el-GR" sz="1200" b="0" i="1"/>
                  <a:t>ρ</a:t>
                </a:r>
                <a:r>
                  <a:rPr lang="en-US" sz="1200" b="0" i="1" baseline="-25000"/>
                  <a:t>wv</a:t>
                </a:r>
                <a:r>
                  <a:rPr lang="en-US" sz="1200" b="0"/>
                  <a:t>)</a:t>
                </a:r>
              </a:p>
            </c:rich>
          </c:tx>
          <c:overlay val="0"/>
        </c:title>
        <c:numFmt formatCode="0.0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7920768"/>
        <c:crosses val="autoZero"/>
        <c:crossBetween val="midCat"/>
      </c:valAx>
      <c:valAx>
        <c:axId val="127920768"/>
        <c:scaling>
          <c:orientation val="minMax"/>
          <c:max val="100"/>
          <c:min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AU" sz="1200" b="0" i="0" u="none" strike="noStrike" baseline="0">
                    <a:effectLst/>
                  </a:rPr>
                  <a:t>Mean strength of concrete (</a:t>
                </a:r>
                <a:r>
                  <a:rPr lang="en-AU" sz="1200" b="0" i="1" u="none" strike="noStrike" baseline="0">
                    <a:effectLst/>
                  </a:rPr>
                  <a:t>f</a:t>
                </a:r>
                <a:r>
                  <a:rPr lang="en-AU" sz="1200" b="0" i="1" u="none" strike="noStrike" baseline="-25000">
                    <a:effectLst/>
                  </a:rPr>
                  <a:t>cmi</a:t>
                </a:r>
                <a:r>
                  <a:rPr lang="en-AU" sz="1200" b="0" i="0" u="none" strike="noStrike" baseline="0">
                    <a:effectLst/>
                  </a:rPr>
                  <a:t>) MPa</a:t>
                </a:r>
                <a:endParaRPr lang="en-US" sz="1200" b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277393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061205063844128"/>
          <c:y val="0.53574602821908679"/>
          <c:w val="0.22099124990651609"/>
          <c:h val="0.3026077470794740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 b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12729658792651"/>
          <c:y val="5.1400554097404488E-2"/>
          <c:w val="0.83435826771653554"/>
          <c:h val="0.7902814231554389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Dazio et al. (2009) WSH4</c:v>
                </c:pt>
              </c:strCache>
            </c:strRef>
          </c:tx>
          <c:spPr>
            <a:ln w="1905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Sheet1!$D$3:$D$2326</c:f>
              <c:numCache>
                <c:formatCode>General</c:formatCode>
                <c:ptCount val="2324"/>
                <c:pt idx="0">
                  <c:v>4.89985E-2</c:v>
                </c:pt>
                <c:pt idx="1">
                  <c:v>4.8694000000000001E-2</c:v>
                </c:pt>
                <c:pt idx="2">
                  <c:v>4.8845899999999998E-2</c:v>
                </c:pt>
                <c:pt idx="3">
                  <c:v>4.8541399999999998E-2</c:v>
                </c:pt>
                <c:pt idx="4">
                  <c:v>4.8541399999999998E-2</c:v>
                </c:pt>
                <c:pt idx="5">
                  <c:v>0.13395299999999999</c:v>
                </c:pt>
                <c:pt idx="6">
                  <c:v>0.32957599999999998</c:v>
                </c:pt>
                <c:pt idx="7">
                  <c:v>0.536466</c:v>
                </c:pt>
                <c:pt idx="8">
                  <c:v>0.757664</c:v>
                </c:pt>
                <c:pt idx="9">
                  <c:v>0.99226000000000003</c:v>
                </c:pt>
                <c:pt idx="10">
                  <c:v>1.2303599999999999</c:v>
                </c:pt>
                <c:pt idx="11">
                  <c:v>1.2467600000000001</c:v>
                </c:pt>
                <c:pt idx="12">
                  <c:v>1.3622099999999999</c:v>
                </c:pt>
                <c:pt idx="13">
                  <c:v>1.60938</c:v>
                </c:pt>
                <c:pt idx="14">
                  <c:v>1.87466</c:v>
                </c:pt>
                <c:pt idx="15">
                  <c:v>2.1467800000000001</c:v>
                </c:pt>
                <c:pt idx="16">
                  <c:v>2.4586000000000001</c:v>
                </c:pt>
                <c:pt idx="17">
                  <c:v>2.7573300000000001</c:v>
                </c:pt>
                <c:pt idx="18">
                  <c:v>3.0910500000000001</c:v>
                </c:pt>
                <c:pt idx="19">
                  <c:v>3.43642</c:v>
                </c:pt>
                <c:pt idx="20">
                  <c:v>3.5218099999999999</c:v>
                </c:pt>
                <c:pt idx="21">
                  <c:v>3.52182</c:v>
                </c:pt>
                <c:pt idx="22">
                  <c:v>3.7045699999999999</c:v>
                </c:pt>
                <c:pt idx="23">
                  <c:v>4.0300200000000004</c:v>
                </c:pt>
                <c:pt idx="24">
                  <c:v>4.4333400000000003</c:v>
                </c:pt>
                <c:pt idx="25">
                  <c:v>4.7670500000000002</c:v>
                </c:pt>
                <c:pt idx="26">
                  <c:v>5.1089799999999999</c:v>
                </c:pt>
                <c:pt idx="27">
                  <c:v>5.4824400000000004</c:v>
                </c:pt>
                <c:pt idx="28">
                  <c:v>5.8206899999999999</c:v>
                </c:pt>
                <c:pt idx="29">
                  <c:v>6.1952400000000001</c:v>
                </c:pt>
                <c:pt idx="30">
                  <c:v>6.5278799999999997</c:v>
                </c:pt>
                <c:pt idx="31">
                  <c:v>6.8637300000000003</c:v>
                </c:pt>
                <c:pt idx="32">
                  <c:v>7.2141500000000001</c:v>
                </c:pt>
                <c:pt idx="33">
                  <c:v>7.5782299999999996</c:v>
                </c:pt>
                <c:pt idx="34">
                  <c:v>7.9297899999999997</c:v>
                </c:pt>
                <c:pt idx="35">
                  <c:v>8.2640999999999991</c:v>
                </c:pt>
                <c:pt idx="36">
                  <c:v>8.6118500000000004</c:v>
                </c:pt>
                <c:pt idx="37">
                  <c:v>8.9565800000000007</c:v>
                </c:pt>
                <c:pt idx="38">
                  <c:v>9.3290100000000002</c:v>
                </c:pt>
                <c:pt idx="39">
                  <c:v>9.6652199999999997</c:v>
                </c:pt>
                <c:pt idx="40">
                  <c:v>10.0101</c:v>
                </c:pt>
                <c:pt idx="41">
                  <c:v>10.1853</c:v>
                </c:pt>
                <c:pt idx="42">
                  <c:v>10.231299999999999</c:v>
                </c:pt>
                <c:pt idx="43">
                  <c:v>10.238799999999999</c:v>
                </c:pt>
                <c:pt idx="44">
                  <c:v>11.449400000000001</c:v>
                </c:pt>
                <c:pt idx="45">
                  <c:v>11.45</c:v>
                </c:pt>
                <c:pt idx="46">
                  <c:v>11.452</c:v>
                </c:pt>
                <c:pt idx="47">
                  <c:v>11.194900000000001</c:v>
                </c:pt>
                <c:pt idx="48">
                  <c:v>10.886699999999999</c:v>
                </c:pt>
                <c:pt idx="49">
                  <c:v>10.573499999999999</c:v>
                </c:pt>
                <c:pt idx="50">
                  <c:v>10.2605</c:v>
                </c:pt>
                <c:pt idx="51">
                  <c:v>9.9446200000000005</c:v>
                </c:pt>
                <c:pt idx="52">
                  <c:v>9.63307</c:v>
                </c:pt>
                <c:pt idx="53">
                  <c:v>9.3164499999999997</c:v>
                </c:pt>
                <c:pt idx="54">
                  <c:v>9.0001300000000004</c:v>
                </c:pt>
                <c:pt idx="55">
                  <c:v>8.6816600000000008</c:v>
                </c:pt>
                <c:pt idx="56">
                  <c:v>8.3617500000000007</c:v>
                </c:pt>
                <c:pt idx="57">
                  <c:v>8.0422100000000007</c:v>
                </c:pt>
                <c:pt idx="58">
                  <c:v>7.7199600000000004</c:v>
                </c:pt>
                <c:pt idx="59">
                  <c:v>7.3972899999999999</c:v>
                </c:pt>
                <c:pt idx="60">
                  <c:v>7.0737100000000002</c:v>
                </c:pt>
                <c:pt idx="61">
                  <c:v>6.7511099999999997</c:v>
                </c:pt>
                <c:pt idx="62">
                  <c:v>6.4251899999999997</c:v>
                </c:pt>
                <c:pt idx="63">
                  <c:v>6.0968099999999996</c:v>
                </c:pt>
                <c:pt idx="64">
                  <c:v>5.7693099999999999</c:v>
                </c:pt>
                <c:pt idx="65">
                  <c:v>5.4415300000000002</c:v>
                </c:pt>
                <c:pt idx="66">
                  <c:v>5.11294</c:v>
                </c:pt>
                <c:pt idx="67">
                  <c:v>4.7849399999999997</c:v>
                </c:pt>
                <c:pt idx="68">
                  <c:v>4.4569599999999996</c:v>
                </c:pt>
                <c:pt idx="69">
                  <c:v>4.1339800000000002</c:v>
                </c:pt>
                <c:pt idx="70">
                  <c:v>3.8066599999999999</c:v>
                </c:pt>
                <c:pt idx="71">
                  <c:v>3.4864099999999998</c:v>
                </c:pt>
                <c:pt idx="72">
                  <c:v>3.16709</c:v>
                </c:pt>
                <c:pt idx="73">
                  <c:v>2.84863</c:v>
                </c:pt>
                <c:pt idx="74">
                  <c:v>2.5368499999999998</c:v>
                </c:pt>
                <c:pt idx="75">
                  <c:v>2.2347700000000001</c:v>
                </c:pt>
                <c:pt idx="76">
                  <c:v>1.9505600000000001</c:v>
                </c:pt>
                <c:pt idx="77">
                  <c:v>1.68221</c:v>
                </c:pt>
                <c:pt idx="78">
                  <c:v>1.5619700000000001</c:v>
                </c:pt>
                <c:pt idx="79">
                  <c:v>1.54419</c:v>
                </c:pt>
                <c:pt idx="80">
                  <c:v>1.5382400000000001</c:v>
                </c:pt>
                <c:pt idx="81">
                  <c:v>1.43238</c:v>
                </c:pt>
                <c:pt idx="82">
                  <c:v>1.4313199999999999</c:v>
                </c:pt>
                <c:pt idx="83">
                  <c:v>1.4310099999999999</c:v>
                </c:pt>
                <c:pt idx="84">
                  <c:v>1.43025</c:v>
                </c:pt>
                <c:pt idx="85">
                  <c:v>1.33342</c:v>
                </c:pt>
                <c:pt idx="86">
                  <c:v>1.0833600000000001</c:v>
                </c:pt>
                <c:pt idx="87">
                  <c:v>0.78648899999999999</c:v>
                </c:pt>
                <c:pt idx="88">
                  <c:v>0.48748399999999997</c:v>
                </c:pt>
                <c:pt idx="89">
                  <c:v>0.18665499999999999</c:v>
                </c:pt>
                <c:pt idx="90">
                  <c:v>-0.11174199999999999</c:v>
                </c:pt>
                <c:pt idx="91">
                  <c:v>-0.346447</c:v>
                </c:pt>
                <c:pt idx="92">
                  <c:v>-0.39377499999999999</c:v>
                </c:pt>
                <c:pt idx="93">
                  <c:v>-0.43784200000000001</c:v>
                </c:pt>
                <c:pt idx="94">
                  <c:v>-0.72520799999999996</c:v>
                </c:pt>
                <c:pt idx="95">
                  <c:v>-1.02766</c:v>
                </c:pt>
                <c:pt idx="96">
                  <c:v>-1.3519399999999999</c:v>
                </c:pt>
                <c:pt idx="97">
                  <c:v>-1.69421</c:v>
                </c:pt>
                <c:pt idx="98">
                  <c:v>-2.0353699999999999</c:v>
                </c:pt>
                <c:pt idx="99">
                  <c:v>-2.3625600000000002</c:v>
                </c:pt>
                <c:pt idx="100">
                  <c:v>-2.7044999999999999</c:v>
                </c:pt>
                <c:pt idx="101">
                  <c:v>-3.0404900000000001</c:v>
                </c:pt>
                <c:pt idx="102">
                  <c:v>-3.4214199999999999</c:v>
                </c:pt>
                <c:pt idx="103">
                  <c:v>-3.4221300000000001</c:v>
                </c:pt>
                <c:pt idx="104">
                  <c:v>-3.6679400000000002</c:v>
                </c:pt>
                <c:pt idx="105">
                  <c:v>-4.0110400000000004</c:v>
                </c:pt>
                <c:pt idx="106">
                  <c:v>-4.3567999999999998</c:v>
                </c:pt>
                <c:pt idx="107">
                  <c:v>-4.7189199999999998</c:v>
                </c:pt>
                <c:pt idx="108">
                  <c:v>-5.0714600000000001</c:v>
                </c:pt>
                <c:pt idx="109">
                  <c:v>-5.4216100000000003</c:v>
                </c:pt>
                <c:pt idx="110">
                  <c:v>-5.7804000000000002</c:v>
                </c:pt>
                <c:pt idx="111">
                  <c:v>-6.1433999999999997</c:v>
                </c:pt>
                <c:pt idx="112">
                  <c:v>-6.5030599999999996</c:v>
                </c:pt>
                <c:pt idx="113">
                  <c:v>-6.8571</c:v>
                </c:pt>
                <c:pt idx="114">
                  <c:v>-7.2161099999999996</c:v>
                </c:pt>
                <c:pt idx="115">
                  <c:v>-7.5741899999999998</c:v>
                </c:pt>
                <c:pt idx="116">
                  <c:v>-7.9318499999999998</c:v>
                </c:pt>
                <c:pt idx="117">
                  <c:v>-8.2880900000000004</c:v>
                </c:pt>
                <c:pt idx="118">
                  <c:v>-8.6717200000000005</c:v>
                </c:pt>
                <c:pt idx="119">
                  <c:v>-9.0546199999999999</c:v>
                </c:pt>
                <c:pt idx="120">
                  <c:v>-9.4355700000000002</c:v>
                </c:pt>
                <c:pt idx="121">
                  <c:v>-9.8094099999999997</c:v>
                </c:pt>
                <c:pt idx="122">
                  <c:v>-9.8464799999999997</c:v>
                </c:pt>
                <c:pt idx="123">
                  <c:v>-9.8740000000000006</c:v>
                </c:pt>
                <c:pt idx="124">
                  <c:v>-10.036799999999999</c:v>
                </c:pt>
                <c:pt idx="125">
                  <c:v>-10.0373</c:v>
                </c:pt>
                <c:pt idx="126">
                  <c:v>-10.037599999999999</c:v>
                </c:pt>
                <c:pt idx="127">
                  <c:v>-9.8593299999999999</c:v>
                </c:pt>
                <c:pt idx="128">
                  <c:v>-9.5076699999999992</c:v>
                </c:pt>
                <c:pt idx="129">
                  <c:v>-9.1531199999999995</c:v>
                </c:pt>
                <c:pt idx="130">
                  <c:v>-8.7940100000000001</c:v>
                </c:pt>
                <c:pt idx="131">
                  <c:v>-8.4402200000000001</c:v>
                </c:pt>
                <c:pt idx="132">
                  <c:v>-8.0839999999999996</c:v>
                </c:pt>
                <c:pt idx="133">
                  <c:v>-7.7355299999999998</c:v>
                </c:pt>
                <c:pt idx="134">
                  <c:v>-7.3872099999999996</c:v>
                </c:pt>
                <c:pt idx="135">
                  <c:v>-7.0439100000000003</c:v>
                </c:pt>
                <c:pt idx="136">
                  <c:v>-6.6953300000000002</c:v>
                </c:pt>
                <c:pt idx="137">
                  <c:v>-6.3543200000000004</c:v>
                </c:pt>
                <c:pt idx="138">
                  <c:v>-6.0129599999999996</c:v>
                </c:pt>
                <c:pt idx="139">
                  <c:v>-5.6704499999999998</c:v>
                </c:pt>
                <c:pt idx="140">
                  <c:v>-5.3327799999999996</c:v>
                </c:pt>
                <c:pt idx="141">
                  <c:v>-4.9906800000000002</c:v>
                </c:pt>
                <c:pt idx="142">
                  <c:v>-4.6551299999999998</c:v>
                </c:pt>
                <c:pt idx="143">
                  <c:v>-4.3147000000000002</c:v>
                </c:pt>
                <c:pt idx="144">
                  <c:v>-3.9835500000000001</c:v>
                </c:pt>
                <c:pt idx="145">
                  <c:v>-3.6478999999999999</c:v>
                </c:pt>
                <c:pt idx="146">
                  <c:v>-3.3186200000000001</c:v>
                </c:pt>
                <c:pt idx="147">
                  <c:v>-2.9852599999999998</c:v>
                </c:pt>
                <c:pt idx="148">
                  <c:v>-2.6615600000000001</c:v>
                </c:pt>
                <c:pt idx="149">
                  <c:v>-2.3345500000000001</c:v>
                </c:pt>
                <c:pt idx="150">
                  <c:v>-2.0110100000000002</c:v>
                </c:pt>
                <c:pt idx="151">
                  <c:v>-1.6900599999999999</c:v>
                </c:pt>
                <c:pt idx="152">
                  <c:v>-1.3750899999999999</c:v>
                </c:pt>
                <c:pt idx="153">
                  <c:v>-1.0729599999999999</c:v>
                </c:pt>
                <c:pt idx="154">
                  <c:v>-0.849769</c:v>
                </c:pt>
                <c:pt idx="155">
                  <c:v>-0.771791</c:v>
                </c:pt>
                <c:pt idx="156">
                  <c:v>-0.75326400000000004</c:v>
                </c:pt>
                <c:pt idx="157">
                  <c:v>-0.75187700000000002</c:v>
                </c:pt>
                <c:pt idx="158">
                  <c:v>-0.66071100000000005</c:v>
                </c:pt>
                <c:pt idx="159">
                  <c:v>-0.66040699999999997</c:v>
                </c:pt>
                <c:pt idx="160">
                  <c:v>-0.66040699999999997</c:v>
                </c:pt>
                <c:pt idx="161">
                  <c:v>-0.660103</c:v>
                </c:pt>
                <c:pt idx="162">
                  <c:v>-0.52121799999999996</c:v>
                </c:pt>
                <c:pt idx="163">
                  <c:v>-0.26866800000000002</c:v>
                </c:pt>
                <c:pt idx="164">
                  <c:v>3.7851999999999998E-3</c:v>
                </c:pt>
                <c:pt idx="165">
                  <c:v>0.29341299999999998</c:v>
                </c:pt>
                <c:pt idx="166">
                  <c:v>0.59884400000000004</c:v>
                </c:pt>
                <c:pt idx="167">
                  <c:v>0.91247699999999998</c:v>
                </c:pt>
                <c:pt idx="168">
                  <c:v>1.22763</c:v>
                </c:pt>
                <c:pt idx="169">
                  <c:v>1.5557000000000001</c:v>
                </c:pt>
                <c:pt idx="170">
                  <c:v>1.8850800000000001</c:v>
                </c:pt>
                <c:pt idx="171">
                  <c:v>2.2233399999999999</c:v>
                </c:pt>
                <c:pt idx="172">
                  <c:v>2.5582199999999999</c:v>
                </c:pt>
                <c:pt idx="173">
                  <c:v>2.8959999999999999</c:v>
                </c:pt>
                <c:pt idx="174">
                  <c:v>3.23515</c:v>
                </c:pt>
                <c:pt idx="175">
                  <c:v>3.5766300000000002</c:v>
                </c:pt>
                <c:pt idx="176">
                  <c:v>3.9136000000000002</c:v>
                </c:pt>
                <c:pt idx="177">
                  <c:v>4.2548599999999999</c:v>
                </c:pt>
                <c:pt idx="178">
                  <c:v>4.5965499999999997</c:v>
                </c:pt>
                <c:pt idx="179">
                  <c:v>4.9361199999999998</c:v>
                </c:pt>
                <c:pt idx="180">
                  <c:v>5.26952</c:v>
                </c:pt>
                <c:pt idx="181">
                  <c:v>5.6071200000000001</c:v>
                </c:pt>
                <c:pt idx="182">
                  <c:v>5.9411100000000001</c:v>
                </c:pt>
                <c:pt idx="183">
                  <c:v>6.2711499999999996</c:v>
                </c:pt>
                <c:pt idx="184">
                  <c:v>6.6027899999999997</c:v>
                </c:pt>
                <c:pt idx="185">
                  <c:v>6.9292899999999999</c:v>
                </c:pt>
                <c:pt idx="186">
                  <c:v>7.2546799999999996</c:v>
                </c:pt>
                <c:pt idx="187">
                  <c:v>7.5838599999999996</c:v>
                </c:pt>
                <c:pt idx="188">
                  <c:v>7.9161099999999998</c:v>
                </c:pt>
                <c:pt idx="189">
                  <c:v>8.2436699999999998</c:v>
                </c:pt>
                <c:pt idx="190">
                  <c:v>8.5748999999999995</c:v>
                </c:pt>
                <c:pt idx="191">
                  <c:v>8.90029</c:v>
                </c:pt>
                <c:pt idx="192">
                  <c:v>9.2321200000000001</c:v>
                </c:pt>
                <c:pt idx="193">
                  <c:v>9.5547500000000003</c:v>
                </c:pt>
                <c:pt idx="194">
                  <c:v>9.8842599999999994</c:v>
                </c:pt>
                <c:pt idx="195">
                  <c:v>10.2121</c:v>
                </c:pt>
                <c:pt idx="196">
                  <c:v>10.544600000000001</c:v>
                </c:pt>
                <c:pt idx="197">
                  <c:v>10.877800000000001</c:v>
                </c:pt>
                <c:pt idx="198">
                  <c:v>11.0814</c:v>
                </c:pt>
                <c:pt idx="199">
                  <c:v>11.0961</c:v>
                </c:pt>
                <c:pt idx="200">
                  <c:v>11.0966</c:v>
                </c:pt>
                <c:pt idx="201">
                  <c:v>11.144399999999999</c:v>
                </c:pt>
                <c:pt idx="202">
                  <c:v>11.143700000000001</c:v>
                </c:pt>
                <c:pt idx="203">
                  <c:v>11.143800000000001</c:v>
                </c:pt>
                <c:pt idx="204">
                  <c:v>10.9148</c:v>
                </c:pt>
                <c:pt idx="205">
                  <c:v>10.600899999999999</c:v>
                </c:pt>
                <c:pt idx="206">
                  <c:v>10.284800000000001</c:v>
                </c:pt>
                <c:pt idx="207">
                  <c:v>9.9672000000000001</c:v>
                </c:pt>
                <c:pt idx="208">
                  <c:v>9.6464300000000005</c:v>
                </c:pt>
                <c:pt idx="209">
                  <c:v>9.3276199999999996</c:v>
                </c:pt>
                <c:pt idx="210">
                  <c:v>9.0056200000000004</c:v>
                </c:pt>
                <c:pt idx="211">
                  <c:v>8.6837400000000002</c:v>
                </c:pt>
                <c:pt idx="212">
                  <c:v>8.3601299999999998</c:v>
                </c:pt>
                <c:pt idx="213">
                  <c:v>8.0369700000000002</c:v>
                </c:pt>
                <c:pt idx="214">
                  <c:v>7.7076000000000002</c:v>
                </c:pt>
                <c:pt idx="215">
                  <c:v>7.3845999999999998</c:v>
                </c:pt>
                <c:pt idx="216">
                  <c:v>7.05626</c:v>
                </c:pt>
                <c:pt idx="217">
                  <c:v>6.7264200000000001</c:v>
                </c:pt>
                <c:pt idx="218">
                  <c:v>6.3912000000000004</c:v>
                </c:pt>
                <c:pt idx="219">
                  <c:v>6.0581399999999999</c:v>
                </c:pt>
                <c:pt idx="220">
                  <c:v>5.7236500000000001</c:v>
                </c:pt>
                <c:pt idx="221">
                  <c:v>5.3894299999999999</c:v>
                </c:pt>
                <c:pt idx="222">
                  <c:v>5.0549999999999997</c:v>
                </c:pt>
                <c:pt idx="223">
                  <c:v>4.7276800000000003</c:v>
                </c:pt>
                <c:pt idx="224">
                  <c:v>4.3919199999999998</c:v>
                </c:pt>
                <c:pt idx="225">
                  <c:v>4.0580100000000003</c:v>
                </c:pt>
                <c:pt idx="226">
                  <c:v>3.7266300000000001</c:v>
                </c:pt>
                <c:pt idx="227">
                  <c:v>3.3929</c:v>
                </c:pt>
                <c:pt idx="228">
                  <c:v>3.0633699999999999</c:v>
                </c:pt>
                <c:pt idx="229">
                  <c:v>2.7370999999999999</c:v>
                </c:pt>
                <c:pt idx="230">
                  <c:v>2.4106900000000002</c:v>
                </c:pt>
                <c:pt idx="231">
                  <c:v>2.0881500000000002</c:v>
                </c:pt>
                <c:pt idx="232">
                  <c:v>1.7747900000000001</c:v>
                </c:pt>
                <c:pt idx="233">
                  <c:v>1.46665</c:v>
                </c:pt>
                <c:pt idx="234">
                  <c:v>1.1783600000000001</c:v>
                </c:pt>
                <c:pt idx="235">
                  <c:v>0.90744599999999997</c:v>
                </c:pt>
                <c:pt idx="236">
                  <c:v>0.77569299999999997</c:v>
                </c:pt>
                <c:pt idx="237">
                  <c:v>0.77037</c:v>
                </c:pt>
                <c:pt idx="238">
                  <c:v>0.76733200000000001</c:v>
                </c:pt>
                <c:pt idx="239">
                  <c:v>0.71141900000000002</c:v>
                </c:pt>
                <c:pt idx="240">
                  <c:v>0.71050800000000003</c:v>
                </c:pt>
                <c:pt idx="241">
                  <c:v>0.71020499999999998</c:v>
                </c:pt>
                <c:pt idx="242">
                  <c:v>0.61356299999999997</c:v>
                </c:pt>
                <c:pt idx="243">
                  <c:v>0.35084599999999999</c:v>
                </c:pt>
                <c:pt idx="244">
                  <c:v>4.0549599999999998E-2</c:v>
                </c:pt>
                <c:pt idx="245">
                  <c:v>-0.277503</c:v>
                </c:pt>
                <c:pt idx="246">
                  <c:v>-0.60116499999999995</c:v>
                </c:pt>
                <c:pt idx="247">
                  <c:v>-0.92937599999999998</c:v>
                </c:pt>
                <c:pt idx="248">
                  <c:v>-1.2554799999999999</c:v>
                </c:pt>
                <c:pt idx="249">
                  <c:v>-1.5849</c:v>
                </c:pt>
                <c:pt idx="250">
                  <c:v>-1.9186000000000001</c:v>
                </c:pt>
                <c:pt idx="251">
                  <c:v>-2.2562199999999999</c:v>
                </c:pt>
                <c:pt idx="252">
                  <c:v>-2.59416</c:v>
                </c:pt>
                <c:pt idx="253">
                  <c:v>-2.9295200000000001</c:v>
                </c:pt>
                <c:pt idx="254">
                  <c:v>-3.2683800000000001</c:v>
                </c:pt>
                <c:pt idx="255">
                  <c:v>-3.60812</c:v>
                </c:pt>
                <c:pt idx="256">
                  <c:v>-3.9497</c:v>
                </c:pt>
                <c:pt idx="257">
                  <c:v>-4.28721</c:v>
                </c:pt>
                <c:pt idx="258">
                  <c:v>-4.63002</c:v>
                </c:pt>
                <c:pt idx="259">
                  <c:v>-4.9746600000000001</c:v>
                </c:pt>
                <c:pt idx="260">
                  <c:v>-5.3144200000000001</c:v>
                </c:pt>
                <c:pt idx="261">
                  <c:v>-5.6564199999999998</c:v>
                </c:pt>
                <c:pt idx="262">
                  <c:v>-6.0005100000000002</c:v>
                </c:pt>
                <c:pt idx="263">
                  <c:v>-6.3449799999999996</c:v>
                </c:pt>
                <c:pt idx="264">
                  <c:v>-6.69339</c:v>
                </c:pt>
                <c:pt idx="265">
                  <c:v>-7.0411299999999999</c:v>
                </c:pt>
                <c:pt idx="266">
                  <c:v>-7.3872600000000004</c:v>
                </c:pt>
                <c:pt idx="267">
                  <c:v>-7.7391500000000004</c:v>
                </c:pt>
                <c:pt idx="268">
                  <c:v>-8.0987899999999993</c:v>
                </c:pt>
                <c:pt idx="269">
                  <c:v>-8.4599799999999998</c:v>
                </c:pt>
                <c:pt idx="270">
                  <c:v>-8.8211899999999996</c:v>
                </c:pt>
                <c:pt idx="271">
                  <c:v>-9.1860499999999998</c:v>
                </c:pt>
                <c:pt idx="272">
                  <c:v>-9.5522399999999994</c:v>
                </c:pt>
                <c:pt idx="273">
                  <c:v>-9.9225600000000007</c:v>
                </c:pt>
                <c:pt idx="274">
                  <c:v>-10.289400000000001</c:v>
                </c:pt>
                <c:pt idx="275">
                  <c:v>-10.6637</c:v>
                </c:pt>
                <c:pt idx="276">
                  <c:v>-10.6637</c:v>
                </c:pt>
                <c:pt idx="277">
                  <c:v>-10.692500000000001</c:v>
                </c:pt>
                <c:pt idx="278">
                  <c:v>-10.7362</c:v>
                </c:pt>
                <c:pt idx="279">
                  <c:v>-10.7364</c:v>
                </c:pt>
                <c:pt idx="280">
                  <c:v>-10.729799999999999</c:v>
                </c:pt>
                <c:pt idx="281">
                  <c:v>-10.377599999999999</c:v>
                </c:pt>
                <c:pt idx="282">
                  <c:v>-10.0236</c:v>
                </c:pt>
                <c:pt idx="283">
                  <c:v>-9.6637299999999993</c:v>
                </c:pt>
                <c:pt idx="284">
                  <c:v>-9.3046699999999998</c:v>
                </c:pt>
                <c:pt idx="285">
                  <c:v>-8.9437599999999993</c:v>
                </c:pt>
                <c:pt idx="286">
                  <c:v>-8.5851199999999999</c:v>
                </c:pt>
                <c:pt idx="287">
                  <c:v>-8.22776</c:v>
                </c:pt>
                <c:pt idx="288">
                  <c:v>-7.8718700000000004</c:v>
                </c:pt>
                <c:pt idx="289">
                  <c:v>-7.5186900000000003</c:v>
                </c:pt>
                <c:pt idx="290">
                  <c:v>-7.1666299999999996</c:v>
                </c:pt>
                <c:pt idx="291">
                  <c:v>-6.8153199999999998</c:v>
                </c:pt>
                <c:pt idx="292">
                  <c:v>-6.4610799999999999</c:v>
                </c:pt>
                <c:pt idx="293">
                  <c:v>-6.1106400000000001</c:v>
                </c:pt>
                <c:pt idx="294">
                  <c:v>-5.7650300000000003</c:v>
                </c:pt>
                <c:pt idx="295">
                  <c:v>-5.4249700000000001</c:v>
                </c:pt>
                <c:pt idx="296">
                  <c:v>-5.0798399999999999</c:v>
                </c:pt>
                <c:pt idx="297">
                  <c:v>-4.7402199999999999</c:v>
                </c:pt>
                <c:pt idx="298">
                  <c:v>-4.3975499999999998</c:v>
                </c:pt>
                <c:pt idx="299">
                  <c:v>-4.0606600000000004</c:v>
                </c:pt>
                <c:pt idx="300">
                  <c:v>-3.7209099999999999</c:v>
                </c:pt>
                <c:pt idx="301">
                  <c:v>-3.3849300000000002</c:v>
                </c:pt>
                <c:pt idx="302">
                  <c:v>-3.0491100000000002</c:v>
                </c:pt>
                <c:pt idx="303">
                  <c:v>-2.71828</c:v>
                </c:pt>
                <c:pt idx="304">
                  <c:v>-2.3887200000000002</c:v>
                </c:pt>
                <c:pt idx="305">
                  <c:v>-2.0601699999999998</c:v>
                </c:pt>
                <c:pt idx="306">
                  <c:v>-1.73003</c:v>
                </c:pt>
                <c:pt idx="307">
                  <c:v>-1.4032800000000001</c:v>
                </c:pt>
                <c:pt idx="308">
                  <c:v>-1.0832999999999999</c:v>
                </c:pt>
                <c:pt idx="309">
                  <c:v>-0.77117400000000003</c:v>
                </c:pt>
                <c:pt idx="310">
                  <c:v>-0.54446099999999997</c:v>
                </c:pt>
                <c:pt idx="311">
                  <c:v>-0.44979599999999997</c:v>
                </c:pt>
                <c:pt idx="312">
                  <c:v>-0.44144099999999997</c:v>
                </c:pt>
                <c:pt idx="313">
                  <c:v>-0.44144099999999997</c:v>
                </c:pt>
                <c:pt idx="314">
                  <c:v>-7.6265799999999995E-2</c:v>
                </c:pt>
                <c:pt idx="315">
                  <c:v>-7.6417899999999997E-2</c:v>
                </c:pt>
                <c:pt idx="316">
                  <c:v>-7.6570899999999997E-2</c:v>
                </c:pt>
                <c:pt idx="317">
                  <c:v>4.30122E-2</c:v>
                </c:pt>
                <c:pt idx="318">
                  <c:v>0.29254599999999997</c:v>
                </c:pt>
                <c:pt idx="319">
                  <c:v>0.56862299999999999</c:v>
                </c:pt>
                <c:pt idx="320">
                  <c:v>0.86269399999999996</c:v>
                </c:pt>
                <c:pt idx="321">
                  <c:v>1.1734</c:v>
                </c:pt>
                <c:pt idx="322">
                  <c:v>1.4902</c:v>
                </c:pt>
                <c:pt idx="323">
                  <c:v>1.8167599999999999</c:v>
                </c:pt>
                <c:pt idx="324">
                  <c:v>2.14378</c:v>
                </c:pt>
                <c:pt idx="325">
                  <c:v>2.48285</c:v>
                </c:pt>
                <c:pt idx="326">
                  <c:v>2.82192</c:v>
                </c:pt>
                <c:pt idx="327">
                  <c:v>3.1599200000000001</c:v>
                </c:pt>
                <c:pt idx="328">
                  <c:v>3.5023499999999999</c:v>
                </c:pt>
                <c:pt idx="329">
                  <c:v>3.83209</c:v>
                </c:pt>
                <c:pt idx="330">
                  <c:v>4.1743699999999997</c:v>
                </c:pt>
                <c:pt idx="331">
                  <c:v>4.5113300000000001</c:v>
                </c:pt>
                <c:pt idx="332">
                  <c:v>4.84802</c:v>
                </c:pt>
                <c:pt idx="333">
                  <c:v>5.1855099999999998</c:v>
                </c:pt>
                <c:pt idx="334">
                  <c:v>5.5229400000000002</c:v>
                </c:pt>
                <c:pt idx="335">
                  <c:v>5.8578599999999996</c:v>
                </c:pt>
                <c:pt idx="336">
                  <c:v>6.1933600000000002</c:v>
                </c:pt>
                <c:pt idx="337">
                  <c:v>6.5201000000000002</c:v>
                </c:pt>
                <c:pt idx="338">
                  <c:v>6.8491200000000001</c:v>
                </c:pt>
                <c:pt idx="339">
                  <c:v>7.1718099999999998</c:v>
                </c:pt>
                <c:pt idx="340">
                  <c:v>7.5026299999999999</c:v>
                </c:pt>
                <c:pt idx="341">
                  <c:v>7.8272899999999996</c:v>
                </c:pt>
                <c:pt idx="342">
                  <c:v>8.1510400000000001</c:v>
                </c:pt>
                <c:pt idx="343">
                  <c:v>8.4792299999999994</c:v>
                </c:pt>
                <c:pt idx="344">
                  <c:v>8.8052799999999998</c:v>
                </c:pt>
                <c:pt idx="345">
                  <c:v>9.1324400000000008</c:v>
                </c:pt>
                <c:pt idx="346">
                  <c:v>9.4542000000000002</c:v>
                </c:pt>
                <c:pt idx="347">
                  <c:v>9.7782699999999991</c:v>
                </c:pt>
                <c:pt idx="348">
                  <c:v>10.0999</c:v>
                </c:pt>
                <c:pt idx="349">
                  <c:v>10.4285</c:v>
                </c:pt>
                <c:pt idx="350">
                  <c:v>10.7546</c:v>
                </c:pt>
                <c:pt idx="351">
                  <c:v>11.080500000000001</c:v>
                </c:pt>
                <c:pt idx="352">
                  <c:v>11.342499999999999</c:v>
                </c:pt>
                <c:pt idx="353">
                  <c:v>11.3628</c:v>
                </c:pt>
                <c:pt idx="354">
                  <c:v>11.363899999999999</c:v>
                </c:pt>
                <c:pt idx="355">
                  <c:v>11.364699999999999</c:v>
                </c:pt>
                <c:pt idx="356">
                  <c:v>11.3733</c:v>
                </c:pt>
                <c:pt idx="357">
                  <c:v>11.3727</c:v>
                </c:pt>
                <c:pt idx="358">
                  <c:v>11.3729</c:v>
                </c:pt>
                <c:pt idx="359">
                  <c:v>11.3729</c:v>
                </c:pt>
                <c:pt idx="360">
                  <c:v>11.690799999999999</c:v>
                </c:pt>
                <c:pt idx="361">
                  <c:v>12.0177</c:v>
                </c:pt>
                <c:pt idx="362">
                  <c:v>12.3643</c:v>
                </c:pt>
                <c:pt idx="363">
                  <c:v>12.717000000000001</c:v>
                </c:pt>
                <c:pt idx="364">
                  <c:v>13.0771</c:v>
                </c:pt>
                <c:pt idx="365">
                  <c:v>13.4382</c:v>
                </c:pt>
                <c:pt idx="366">
                  <c:v>13.8071</c:v>
                </c:pt>
                <c:pt idx="367">
                  <c:v>14.173</c:v>
                </c:pt>
                <c:pt idx="368">
                  <c:v>14.5566</c:v>
                </c:pt>
                <c:pt idx="369">
                  <c:v>14.9955</c:v>
                </c:pt>
                <c:pt idx="370">
                  <c:v>15.357100000000001</c:v>
                </c:pt>
                <c:pt idx="371">
                  <c:v>15.717599999999999</c:v>
                </c:pt>
                <c:pt idx="372">
                  <c:v>16.107900000000001</c:v>
                </c:pt>
                <c:pt idx="373">
                  <c:v>16.465499999999999</c:v>
                </c:pt>
                <c:pt idx="374">
                  <c:v>16.823399999999999</c:v>
                </c:pt>
                <c:pt idx="375">
                  <c:v>17.203399999999998</c:v>
                </c:pt>
                <c:pt idx="376">
                  <c:v>17.618200000000002</c:v>
                </c:pt>
                <c:pt idx="377">
                  <c:v>17.969799999999999</c:v>
                </c:pt>
                <c:pt idx="378">
                  <c:v>18.329999999999998</c:v>
                </c:pt>
                <c:pt idx="379">
                  <c:v>18.691700000000001</c:v>
                </c:pt>
                <c:pt idx="380">
                  <c:v>19.0459</c:v>
                </c:pt>
                <c:pt idx="381">
                  <c:v>19.411200000000001</c:v>
                </c:pt>
                <c:pt idx="382">
                  <c:v>19.773900000000001</c:v>
                </c:pt>
                <c:pt idx="383">
                  <c:v>20.1328</c:v>
                </c:pt>
                <c:pt idx="384">
                  <c:v>20.499300000000002</c:v>
                </c:pt>
                <c:pt idx="385">
                  <c:v>20.897200000000002</c:v>
                </c:pt>
                <c:pt idx="386">
                  <c:v>21.2532</c:v>
                </c:pt>
                <c:pt idx="387">
                  <c:v>21.610299999999999</c:v>
                </c:pt>
                <c:pt idx="388">
                  <c:v>21.970700000000001</c:v>
                </c:pt>
                <c:pt idx="389">
                  <c:v>22.3352</c:v>
                </c:pt>
                <c:pt idx="390">
                  <c:v>22.696899999999999</c:v>
                </c:pt>
                <c:pt idx="391">
                  <c:v>23.056999999999999</c:v>
                </c:pt>
                <c:pt idx="392">
                  <c:v>23.435199999999998</c:v>
                </c:pt>
                <c:pt idx="393">
                  <c:v>23.802900000000001</c:v>
                </c:pt>
                <c:pt idx="394">
                  <c:v>24.176600000000001</c:v>
                </c:pt>
                <c:pt idx="395">
                  <c:v>24.548400000000001</c:v>
                </c:pt>
                <c:pt idx="396">
                  <c:v>24.932200000000002</c:v>
                </c:pt>
                <c:pt idx="397">
                  <c:v>25.313500000000001</c:v>
                </c:pt>
                <c:pt idx="398">
                  <c:v>25.696899999999999</c:v>
                </c:pt>
                <c:pt idx="399">
                  <c:v>26.0837</c:v>
                </c:pt>
                <c:pt idx="400">
                  <c:v>26.473700000000001</c:v>
                </c:pt>
                <c:pt idx="401">
                  <c:v>26.8826</c:v>
                </c:pt>
                <c:pt idx="402">
                  <c:v>27.2879</c:v>
                </c:pt>
                <c:pt idx="403">
                  <c:v>27.691500000000001</c:v>
                </c:pt>
                <c:pt idx="404">
                  <c:v>28.093599999999999</c:v>
                </c:pt>
                <c:pt idx="405">
                  <c:v>28.507000000000001</c:v>
                </c:pt>
                <c:pt idx="406">
                  <c:v>28.913900000000002</c:v>
                </c:pt>
                <c:pt idx="407">
                  <c:v>29.329899999999999</c:v>
                </c:pt>
                <c:pt idx="408">
                  <c:v>29.747199999999999</c:v>
                </c:pt>
                <c:pt idx="409">
                  <c:v>30.154499999999999</c:v>
                </c:pt>
                <c:pt idx="410">
                  <c:v>30.5685</c:v>
                </c:pt>
                <c:pt idx="411">
                  <c:v>30.880400000000002</c:v>
                </c:pt>
                <c:pt idx="412">
                  <c:v>30.913699999999999</c:v>
                </c:pt>
                <c:pt idx="413">
                  <c:v>30.930599999999998</c:v>
                </c:pt>
                <c:pt idx="414">
                  <c:v>31.038499999999999</c:v>
                </c:pt>
                <c:pt idx="415">
                  <c:v>31.0367</c:v>
                </c:pt>
                <c:pt idx="416">
                  <c:v>30.819299999999998</c:v>
                </c:pt>
                <c:pt idx="417">
                  <c:v>30.464300000000001</c:v>
                </c:pt>
                <c:pt idx="418">
                  <c:v>30.104700000000001</c:v>
                </c:pt>
                <c:pt idx="419">
                  <c:v>29.742599999999999</c:v>
                </c:pt>
                <c:pt idx="420">
                  <c:v>29.376200000000001</c:v>
                </c:pt>
                <c:pt idx="421">
                  <c:v>29.0078</c:v>
                </c:pt>
                <c:pt idx="422">
                  <c:v>28.637699999999999</c:v>
                </c:pt>
                <c:pt idx="423">
                  <c:v>28.273</c:v>
                </c:pt>
                <c:pt idx="424">
                  <c:v>27.907299999999999</c:v>
                </c:pt>
                <c:pt idx="425">
                  <c:v>27.539899999999999</c:v>
                </c:pt>
                <c:pt idx="426">
                  <c:v>27.177700000000002</c:v>
                </c:pt>
                <c:pt idx="427">
                  <c:v>26.812799999999999</c:v>
                </c:pt>
                <c:pt idx="428">
                  <c:v>26.454899999999999</c:v>
                </c:pt>
                <c:pt idx="429">
                  <c:v>26.097200000000001</c:v>
                </c:pt>
                <c:pt idx="430">
                  <c:v>25.742799999999999</c:v>
                </c:pt>
                <c:pt idx="431">
                  <c:v>25.390499999999999</c:v>
                </c:pt>
                <c:pt idx="432">
                  <c:v>25.049399999999999</c:v>
                </c:pt>
                <c:pt idx="433">
                  <c:v>24.7073</c:v>
                </c:pt>
                <c:pt idx="434">
                  <c:v>24.3673</c:v>
                </c:pt>
                <c:pt idx="435">
                  <c:v>24.024899999999999</c:v>
                </c:pt>
                <c:pt idx="436">
                  <c:v>23.682500000000001</c:v>
                </c:pt>
                <c:pt idx="437">
                  <c:v>23.337</c:v>
                </c:pt>
                <c:pt idx="438">
                  <c:v>22.998899999999999</c:v>
                </c:pt>
                <c:pt idx="439">
                  <c:v>22.6647</c:v>
                </c:pt>
                <c:pt idx="440">
                  <c:v>22.3264</c:v>
                </c:pt>
                <c:pt idx="441">
                  <c:v>21.988800000000001</c:v>
                </c:pt>
                <c:pt idx="442">
                  <c:v>21.640999999999998</c:v>
                </c:pt>
                <c:pt idx="443">
                  <c:v>21.293500000000002</c:v>
                </c:pt>
                <c:pt idx="444">
                  <c:v>20.940300000000001</c:v>
                </c:pt>
                <c:pt idx="445">
                  <c:v>20.593499999999999</c:v>
                </c:pt>
                <c:pt idx="446">
                  <c:v>20.237100000000002</c:v>
                </c:pt>
                <c:pt idx="447">
                  <c:v>19.8781</c:v>
                </c:pt>
                <c:pt idx="448">
                  <c:v>19.5212</c:v>
                </c:pt>
                <c:pt idx="449">
                  <c:v>19.161200000000001</c:v>
                </c:pt>
                <c:pt idx="450">
                  <c:v>18.799900000000001</c:v>
                </c:pt>
                <c:pt idx="451">
                  <c:v>18.432400000000001</c:v>
                </c:pt>
                <c:pt idx="452">
                  <c:v>18.068100000000001</c:v>
                </c:pt>
                <c:pt idx="453">
                  <c:v>17.701799999999999</c:v>
                </c:pt>
                <c:pt idx="454">
                  <c:v>17.3245</c:v>
                </c:pt>
                <c:pt idx="455">
                  <c:v>16.967099999999999</c:v>
                </c:pt>
                <c:pt idx="456">
                  <c:v>16.593299999999999</c:v>
                </c:pt>
                <c:pt idx="457">
                  <c:v>16.2193</c:v>
                </c:pt>
                <c:pt idx="458">
                  <c:v>15.8475</c:v>
                </c:pt>
                <c:pt idx="459">
                  <c:v>15.471399999999999</c:v>
                </c:pt>
                <c:pt idx="460">
                  <c:v>15.0898</c:v>
                </c:pt>
                <c:pt idx="461">
                  <c:v>14.707000000000001</c:v>
                </c:pt>
                <c:pt idx="462">
                  <c:v>14.333500000000001</c:v>
                </c:pt>
                <c:pt idx="463">
                  <c:v>13.960699999999999</c:v>
                </c:pt>
                <c:pt idx="464">
                  <c:v>13.591699999999999</c:v>
                </c:pt>
                <c:pt idx="465">
                  <c:v>13.2346</c:v>
                </c:pt>
                <c:pt idx="466">
                  <c:v>12.880800000000001</c:v>
                </c:pt>
                <c:pt idx="467">
                  <c:v>12.5342</c:v>
                </c:pt>
                <c:pt idx="468">
                  <c:v>12.192500000000001</c:v>
                </c:pt>
                <c:pt idx="469">
                  <c:v>11.8514</c:v>
                </c:pt>
                <c:pt idx="470">
                  <c:v>11.5138</c:v>
                </c:pt>
                <c:pt idx="471">
                  <c:v>11.176</c:v>
                </c:pt>
                <c:pt idx="472">
                  <c:v>10.841200000000001</c:v>
                </c:pt>
                <c:pt idx="473">
                  <c:v>10.504099999999999</c:v>
                </c:pt>
                <c:pt idx="474">
                  <c:v>10.1671</c:v>
                </c:pt>
                <c:pt idx="475">
                  <c:v>9.8394300000000001</c:v>
                </c:pt>
                <c:pt idx="476">
                  <c:v>9.51037</c:v>
                </c:pt>
                <c:pt idx="477">
                  <c:v>9.1843699999999995</c:v>
                </c:pt>
                <c:pt idx="478">
                  <c:v>8.85548</c:v>
                </c:pt>
                <c:pt idx="479">
                  <c:v>8.5292899999999996</c:v>
                </c:pt>
                <c:pt idx="480">
                  <c:v>8.2064900000000005</c:v>
                </c:pt>
                <c:pt idx="481">
                  <c:v>7.8870100000000001</c:v>
                </c:pt>
                <c:pt idx="482">
                  <c:v>7.5695300000000003</c:v>
                </c:pt>
                <c:pt idx="483">
                  <c:v>7.2576900000000002</c:v>
                </c:pt>
                <c:pt idx="484">
                  <c:v>6.9528600000000003</c:v>
                </c:pt>
                <c:pt idx="485">
                  <c:v>6.7275200000000002</c:v>
                </c:pt>
                <c:pt idx="486">
                  <c:v>6.6584899999999996</c:v>
                </c:pt>
                <c:pt idx="487">
                  <c:v>6.6418400000000002</c:v>
                </c:pt>
                <c:pt idx="488">
                  <c:v>6.4344400000000004</c:v>
                </c:pt>
                <c:pt idx="489">
                  <c:v>6.43337</c:v>
                </c:pt>
                <c:pt idx="490">
                  <c:v>6.4327699999999997</c:v>
                </c:pt>
                <c:pt idx="491">
                  <c:v>6.4317000000000002</c:v>
                </c:pt>
                <c:pt idx="492">
                  <c:v>6.2971899999999996</c:v>
                </c:pt>
                <c:pt idx="493">
                  <c:v>6.0442099999999996</c:v>
                </c:pt>
                <c:pt idx="494">
                  <c:v>5.7079800000000001</c:v>
                </c:pt>
                <c:pt idx="495">
                  <c:v>5.3522999999999996</c:v>
                </c:pt>
                <c:pt idx="496">
                  <c:v>4.98841</c:v>
                </c:pt>
                <c:pt idx="497">
                  <c:v>4.6183100000000001</c:v>
                </c:pt>
                <c:pt idx="498">
                  <c:v>4.2543800000000003</c:v>
                </c:pt>
                <c:pt idx="499">
                  <c:v>3.87832</c:v>
                </c:pt>
                <c:pt idx="500">
                  <c:v>3.5097900000000002</c:v>
                </c:pt>
                <c:pt idx="501">
                  <c:v>3.1317300000000001</c:v>
                </c:pt>
                <c:pt idx="502">
                  <c:v>2.75956</c:v>
                </c:pt>
                <c:pt idx="503">
                  <c:v>2.37893</c:v>
                </c:pt>
                <c:pt idx="504">
                  <c:v>2.00021</c:v>
                </c:pt>
                <c:pt idx="505">
                  <c:v>1.6226499999999999</c:v>
                </c:pt>
                <c:pt idx="506">
                  <c:v>1.25041</c:v>
                </c:pt>
                <c:pt idx="507">
                  <c:v>0.87302999999999997</c:v>
                </c:pt>
                <c:pt idx="508">
                  <c:v>0.49685800000000002</c:v>
                </c:pt>
                <c:pt idx="509">
                  <c:v>0.126004</c:v>
                </c:pt>
                <c:pt idx="510">
                  <c:v>-0.24681900000000001</c:v>
                </c:pt>
                <c:pt idx="511">
                  <c:v>-0.613124</c:v>
                </c:pt>
                <c:pt idx="512">
                  <c:v>-0.97788399999999998</c:v>
                </c:pt>
                <c:pt idx="513">
                  <c:v>-1.33951</c:v>
                </c:pt>
                <c:pt idx="514">
                  <c:v>-1.70455</c:v>
                </c:pt>
                <c:pt idx="515">
                  <c:v>-2.0582400000000001</c:v>
                </c:pt>
                <c:pt idx="516">
                  <c:v>-2.42042</c:v>
                </c:pt>
                <c:pt idx="517">
                  <c:v>-2.77488</c:v>
                </c:pt>
                <c:pt idx="518">
                  <c:v>-3.1373500000000001</c:v>
                </c:pt>
                <c:pt idx="519">
                  <c:v>-3.4943599999999999</c:v>
                </c:pt>
                <c:pt idx="520">
                  <c:v>-3.8550399999999998</c:v>
                </c:pt>
                <c:pt idx="521">
                  <c:v>-4.2111200000000002</c:v>
                </c:pt>
                <c:pt idx="522">
                  <c:v>-4.5677500000000002</c:v>
                </c:pt>
                <c:pt idx="523">
                  <c:v>-4.9208499999999997</c:v>
                </c:pt>
                <c:pt idx="524">
                  <c:v>-5.2692100000000002</c:v>
                </c:pt>
                <c:pt idx="525">
                  <c:v>-5.6216299999999997</c:v>
                </c:pt>
                <c:pt idx="526">
                  <c:v>-5.97424</c:v>
                </c:pt>
                <c:pt idx="527">
                  <c:v>-6.3244100000000003</c:v>
                </c:pt>
                <c:pt idx="528">
                  <c:v>-6.6736300000000002</c:v>
                </c:pt>
                <c:pt idx="529">
                  <c:v>-7.0213900000000002</c:v>
                </c:pt>
                <c:pt idx="530">
                  <c:v>-7.37317</c:v>
                </c:pt>
                <c:pt idx="531">
                  <c:v>-7.72818</c:v>
                </c:pt>
                <c:pt idx="532">
                  <c:v>-8.0748599999999993</c:v>
                </c:pt>
                <c:pt idx="533">
                  <c:v>-8.4343800000000009</c:v>
                </c:pt>
                <c:pt idx="534">
                  <c:v>-8.7895099999999999</c:v>
                </c:pt>
                <c:pt idx="535">
                  <c:v>-9.1517400000000002</c:v>
                </c:pt>
                <c:pt idx="536">
                  <c:v>-9.5125799999999998</c:v>
                </c:pt>
                <c:pt idx="537">
                  <c:v>-9.8809799999999992</c:v>
                </c:pt>
                <c:pt idx="538">
                  <c:v>-10.2532</c:v>
                </c:pt>
                <c:pt idx="539">
                  <c:v>-10.630699999999999</c:v>
                </c:pt>
                <c:pt idx="540">
                  <c:v>-10.974399999999999</c:v>
                </c:pt>
                <c:pt idx="541">
                  <c:v>-10.978400000000001</c:v>
                </c:pt>
                <c:pt idx="542">
                  <c:v>-10.9815</c:v>
                </c:pt>
                <c:pt idx="543">
                  <c:v>-11.0519</c:v>
                </c:pt>
                <c:pt idx="544">
                  <c:v>-11.052099999999999</c:v>
                </c:pt>
                <c:pt idx="545">
                  <c:v>-11.0527</c:v>
                </c:pt>
                <c:pt idx="546">
                  <c:v>-11.3536</c:v>
                </c:pt>
                <c:pt idx="547">
                  <c:v>-11.722799999999999</c:v>
                </c:pt>
                <c:pt idx="548">
                  <c:v>-12.1013</c:v>
                </c:pt>
                <c:pt idx="549">
                  <c:v>-12.4796</c:v>
                </c:pt>
                <c:pt idx="550">
                  <c:v>-12.854799999999999</c:v>
                </c:pt>
                <c:pt idx="551">
                  <c:v>-13.2315</c:v>
                </c:pt>
                <c:pt idx="552">
                  <c:v>-13.602499999999999</c:v>
                </c:pt>
                <c:pt idx="553">
                  <c:v>-13.970800000000001</c:v>
                </c:pt>
                <c:pt idx="554">
                  <c:v>-14.3475</c:v>
                </c:pt>
                <c:pt idx="555">
                  <c:v>-14.726599999999999</c:v>
                </c:pt>
                <c:pt idx="556">
                  <c:v>-15.091900000000001</c:v>
                </c:pt>
                <c:pt idx="557">
                  <c:v>-15.453200000000001</c:v>
                </c:pt>
                <c:pt idx="558">
                  <c:v>-15.807</c:v>
                </c:pt>
                <c:pt idx="559">
                  <c:v>-16.1646</c:v>
                </c:pt>
                <c:pt idx="560">
                  <c:v>-16.5213</c:v>
                </c:pt>
                <c:pt idx="561">
                  <c:v>-16.879899999999999</c:v>
                </c:pt>
                <c:pt idx="562">
                  <c:v>-17.251200000000001</c:v>
                </c:pt>
                <c:pt idx="563">
                  <c:v>-17.611699999999999</c:v>
                </c:pt>
                <c:pt idx="564">
                  <c:v>-17.9665</c:v>
                </c:pt>
                <c:pt idx="565">
                  <c:v>-18.318100000000001</c:v>
                </c:pt>
                <c:pt idx="566">
                  <c:v>-18.671399999999998</c:v>
                </c:pt>
                <c:pt idx="567">
                  <c:v>-19.021599999999999</c:v>
                </c:pt>
                <c:pt idx="568">
                  <c:v>-19.374700000000001</c:v>
                </c:pt>
                <c:pt idx="569">
                  <c:v>-19.7288</c:v>
                </c:pt>
                <c:pt idx="570">
                  <c:v>-20.086600000000001</c:v>
                </c:pt>
                <c:pt idx="571">
                  <c:v>-20.4405</c:v>
                </c:pt>
                <c:pt idx="572">
                  <c:v>-20.805700000000002</c:v>
                </c:pt>
                <c:pt idx="573">
                  <c:v>-21.1784</c:v>
                </c:pt>
                <c:pt idx="574">
                  <c:v>-21.553899999999999</c:v>
                </c:pt>
                <c:pt idx="575">
                  <c:v>-21.932600000000001</c:v>
                </c:pt>
                <c:pt idx="576">
                  <c:v>-22.3127</c:v>
                </c:pt>
                <c:pt idx="577">
                  <c:v>-22.700399999999998</c:v>
                </c:pt>
                <c:pt idx="578">
                  <c:v>-23.101199999999999</c:v>
                </c:pt>
                <c:pt idx="579">
                  <c:v>-23.493099999999998</c:v>
                </c:pt>
                <c:pt idx="580">
                  <c:v>-23.893599999999999</c:v>
                </c:pt>
                <c:pt idx="581">
                  <c:v>-24.308900000000001</c:v>
                </c:pt>
                <c:pt idx="582">
                  <c:v>-24.717300000000002</c:v>
                </c:pt>
                <c:pt idx="583">
                  <c:v>-25.131399999999999</c:v>
                </c:pt>
                <c:pt idx="584">
                  <c:v>-25.546500000000002</c:v>
                </c:pt>
                <c:pt idx="585">
                  <c:v>-25.965699999999998</c:v>
                </c:pt>
                <c:pt idx="586">
                  <c:v>-26.3843</c:v>
                </c:pt>
                <c:pt idx="587">
                  <c:v>-26.8048</c:v>
                </c:pt>
                <c:pt idx="588">
                  <c:v>-27.2498</c:v>
                </c:pt>
                <c:pt idx="589">
                  <c:v>-27.654</c:v>
                </c:pt>
                <c:pt idx="590">
                  <c:v>-28.0715</c:v>
                </c:pt>
                <c:pt idx="591">
                  <c:v>-28.4877</c:v>
                </c:pt>
                <c:pt idx="592">
                  <c:v>-28.902100000000001</c:v>
                </c:pt>
                <c:pt idx="593">
                  <c:v>-29.316400000000002</c:v>
                </c:pt>
                <c:pt idx="594">
                  <c:v>-29.724599999999999</c:v>
                </c:pt>
                <c:pt idx="595">
                  <c:v>-30.133500000000002</c:v>
                </c:pt>
                <c:pt idx="596">
                  <c:v>-30.5382</c:v>
                </c:pt>
                <c:pt idx="597">
                  <c:v>-30.881799999999998</c:v>
                </c:pt>
                <c:pt idx="598">
                  <c:v>-30.900200000000002</c:v>
                </c:pt>
                <c:pt idx="599">
                  <c:v>-30.9039</c:v>
                </c:pt>
                <c:pt idx="600">
                  <c:v>-31.0456</c:v>
                </c:pt>
                <c:pt idx="601">
                  <c:v>-31.045400000000001</c:v>
                </c:pt>
                <c:pt idx="602">
                  <c:v>-31.045400000000001</c:v>
                </c:pt>
                <c:pt idx="603">
                  <c:v>-30.732199999999999</c:v>
                </c:pt>
                <c:pt idx="604">
                  <c:v>-30.3569</c:v>
                </c:pt>
                <c:pt idx="605">
                  <c:v>-29.9862</c:v>
                </c:pt>
                <c:pt idx="606">
                  <c:v>-29.6053</c:v>
                </c:pt>
                <c:pt idx="607">
                  <c:v>-29.225200000000001</c:v>
                </c:pt>
                <c:pt idx="608">
                  <c:v>-28.842199999999998</c:v>
                </c:pt>
                <c:pt idx="609">
                  <c:v>-28.456299999999999</c:v>
                </c:pt>
                <c:pt idx="610">
                  <c:v>-28.0672</c:v>
                </c:pt>
                <c:pt idx="611">
                  <c:v>-27.677399999999999</c:v>
                </c:pt>
                <c:pt idx="612">
                  <c:v>-27.2897</c:v>
                </c:pt>
                <c:pt idx="613">
                  <c:v>-26.898299999999999</c:v>
                </c:pt>
                <c:pt idx="614">
                  <c:v>-26.504200000000001</c:v>
                </c:pt>
                <c:pt idx="615">
                  <c:v>-26.1128</c:v>
                </c:pt>
                <c:pt idx="616">
                  <c:v>-25.7166</c:v>
                </c:pt>
                <c:pt idx="617">
                  <c:v>-25.324999999999999</c:v>
                </c:pt>
                <c:pt idx="618">
                  <c:v>-24.9374</c:v>
                </c:pt>
                <c:pt idx="619">
                  <c:v>-24.548500000000001</c:v>
                </c:pt>
                <c:pt idx="620">
                  <c:v>-24.165900000000001</c:v>
                </c:pt>
                <c:pt idx="621">
                  <c:v>-23.788</c:v>
                </c:pt>
                <c:pt idx="622">
                  <c:v>-23.411000000000001</c:v>
                </c:pt>
                <c:pt idx="623">
                  <c:v>-23.037600000000001</c:v>
                </c:pt>
                <c:pt idx="624">
                  <c:v>-22.6691</c:v>
                </c:pt>
                <c:pt idx="625">
                  <c:v>-22.3081</c:v>
                </c:pt>
                <c:pt idx="626">
                  <c:v>-21.943300000000001</c:v>
                </c:pt>
                <c:pt idx="627">
                  <c:v>-21.581600000000002</c:v>
                </c:pt>
                <c:pt idx="628">
                  <c:v>-21.2242</c:v>
                </c:pt>
                <c:pt idx="629">
                  <c:v>-20.866099999999999</c:v>
                </c:pt>
                <c:pt idx="630">
                  <c:v>-20.503699999999998</c:v>
                </c:pt>
                <c:pt idx="631">
                  <c:v>-20.145399999999999</c:v>
                </c:pt>
                <c:pt idx="632">
                  <c:v>-19.785499999999999</c:v>
                </c:pt>
                <c:pt idx="633">
                  <c:v>-19.427399999999999</c:v>
                </c:pt>
                <c:pt idx="634">
                  <c:v>-19.065300000000001</c:v>
                </c:pt>
                <c:pt idx="635">
                  <c:v>-18.705300000000001</c:v>
                </c:pt>
                <c:pt idx="636">
                  <c:v>-18.341699999999999</c:v>
                </c:pt>
                <c:pt idx="637">
                  <c:v>-17.975899999999999</c:v>
                </c:pt>
                <c:pt idx="638">
                  <c:v>-17.613700000000001</c:v>
                </c:pt>
                <c:pt idx="639">
                  <c:v>-17.244599999999998</c:v>
                </c:pt>
                <c:pt idx="640">
                  <c:v>-16.8752</c:v>
                </c:pt>
                <c:pt idx="641">
                  <c:v>-16.494599999999998</c:v>
                </c:pt>
                <c:pt idx="642">
                  <c:v>-16.135200000000001</c:v>
                </c:pt>
                <c:pt idx="643">
                  <c:v>-15.7614</c:v>
                </c:pt>
                <c:pt idx="644">
                  <c:v>-15.386200000000001</c:v>
                </c:pt>
                <c:pt idx="645">
                  <c:v>-15.0098</c:v>
                </c:pt>
                <c:pt idx="646">
                  <c:v>-14.6319</c:v>
                </c:pt>
                <c:pt idx="647">
                  <c:v>-14.251799999999999</c:v>
                </c:pt>
                <c:pt idx="648">
                  <c:v>-13.8712</c:v>
                </c:pt>
                <c:pt idx="649">
                  <c:v>-13.487500000000001</c:v>
                </c:pt>
                <c:pt idx="650">
                  <c:v>-13.101599999999999</c:v>
                </c:pt>
                <c:pt idx="651">
                  <c:v>-12.7197</c:v>
                </c:pt>
                <c:pt idx="652">
                  <c:v>-12.331799999999999</c:v>
                </c:pt>
                <c:pt idx="653">
                  <c:v>-11.945600000000001</c:v>
                </c:pt>
                <c:pt idx="654">
                  <c:v>-11.5747</c:v>
                </c:pt>
                <c:pt idx="655">
                  <c:v>-11.1998</c:v>
                </c:pt>
                <c:pt idx="656">
                  <c:v>-10.8268</c:v>
                </c:pt>
                <c:pt idx="657">
                  <c:v>-10.4557</c:v>
                </c:pt>
                <c:pt idx="658">
                  <c:v>-10.0846</c:v>
                </c:pt>
                <c:pt idx="659">
                  <c:v>-9.7182300000000001</c:v>
                </c:pt>
                <c:pt idx="660">
                  <c:v>-9.3525700000000001</c:v>
                </c:pt>
                <c:pt idx="661">
                  <c:v>-8.9930099999999999</c:v>
                </c:pt>
                <c:pt idx="662">
                  <c:v>-8.6348199999999995</c:v>
                </c:pt>
                <c:pt idx="663">
                  <c:v>-8.2824399999999994</c:v>
                </c:pt>
                <c:pt idx="664">
                  <c:v>-7.9285699999999997</c:v>
                </c:pt>
                <c:pt idx="665">
                  <c:v>-7.5800200000000002</c:v>
                </c:pt>
                <c:pt idx="666">
                  <c:v>-7.2308700000000004</c:v>
                </c:pt>
                <c:pt idx="667">
                  <c:v>-6.8852200000000003</c:v>
                </c:pt>
                <c:pt idx="668">
                  <c:v>-6.54521</c:v>
                </c:pt>
                <c:pt idx="669">
                  <c:v>-6.2047699999999999</c:v>
                </c:pt>
                <c:pt idx="670">
                  <c:v>-5.8748699999999996</c:v>
                </c:pt>
                <c:pt idx="671">
                  <c:v>-5.5837000000000003</c:v>
                </c:pt>
                <c:pt idx="672">
                  <c:v>-5.3277099999999997</c:v>
                </c:pt>
                <c:pt idx="673">
                  <c:v>-5.1861300000000004</c:v>
                </c:pt>
                <c:pt idx="674">
                  <c:v>-5.1740399999999998</c:v>
                </c:pt>
                <c:pt idx="675">
                  <c:v>-5.1740399999999998</c:v>
                </c:pt>
                <c:pt idx="676">
                  <c:v>-5.0640700000000001</c:v>
                </c:pt>
                <c:pt idx="677">
                  <c:v>-5.0633100000000004</c:v>
                </c:pt>
                <c:pt idx="678">
                  <c:v>-5.0631599999999999</c:v>
                </c:pt>
                <c:pt idx="679">
                  <c:v>-4.8817199999999996</c:v>
                </c:pt>
                <c:pt idx="680">
                  <c:v>-4.5914900000000003</c:v>
                </c:pt>
                <c:pt idx="681">
                  <c:v>-4.2622400000000003</c:v>
                </c:pt>
                <c:pt idx="682">
                  <c:v>-3.92469</c:v>
                </c:pt>
                <c:pt idx="683">
                  <c:v>-3.5816599999999998</c:v>
                </c:pt>
                <c:pt idx="684">
                  <c:v>-3.2398899999999999</c:v>
                </c:pt>
                <c:pt idx="685">
                  <c:v>-2.8909699999999998</c:v>
                </c:pt>
                <c:pt idx="686">
                  <c:v>-2.5465900000000001</c:v>
                </c:pt>
                <c:pt idx="687">
                  <c:v>-2.1924199999999998</c:v>
                </c:pt>
                <c:pt idx="688">
                  <c:v>-1.84046</c:v>
                </c:pt>
                <c:pt idx="689">
                  <c:v>-1.48142</c:v>
                </c:pt>
                <c:pt idx="690">
                  <c:v>-1.1217299999999999</c:v>
                </c:pt>
                <c:pt idx="691">
                  <c:v>-0.75840700000000005</c:v>
                </c:pt>
                <c:pt idx="692">
                  <c:v>-0.39325100000000002</c:v>
                </c:pt>
                <c:pt idx="693">
                  <c:v>-2.58233E-2</c:v>
                </c:pt>
                <c:pt idx="694">
                  <c:v>0.34616000000000002</c:v>
                </c:pt>
                <c:pt idx="695">
                  <c:v>0.71205499999999999</c:v>
                </c:pt>
                <c:pt idx="696">
                  <c:v>1.0860300000000001</c:v>
                </c:pt>
                <c:pt idx="697">
                  <c:v>1.45997</c:v>
                </c:pt>
                <c:pt idx="698">
                  <c:v>1.8351599999999999</c:v>
                </c:pt>
                <c:pt idx="699">
                  <c:v>2.2063700000000002</c:v>
                </c:pt>
                <c:pt idx="700">
                  <c:v>2.5812300000000001</c:v>
                </c:pt>
                <c:pt idx="701">
                  <c:v>2.9511099999999999</c:v>
                </c:pt>
                <c:pt idx="702">
                  <c:v>3.3229199999999999</c:v>
                </c:pt>
                <c:pt idx="703">
                  <c:v>3.68967</c:v>
                </c:pt>
                <c:pt idx="704">
                  <c:v>4.0606200000000001</c:v>
                </c:pt>
                <c:pt idx="705">
                  <c:v>4.4356600000000004</c:v>
                </c:pt>
                <c:pt idx="706">
                  <c:v>4.80809</c:v>
                </c:pt>
                <c:pt idx="707">
                  <c:v>5.18086</c:v>
                </c:pt>
                <c:pt idx="708">
                  <c:v>5.5546600000000002</c:v>
                </c:pt>
                <c:pt idx="709">
                  <c:v>5.9231699999999998</c:v>
                </c:pt>
                <c:pt idx="710">
                  <c:v>6.2914399999999997</c:v>
                </c:pt>
                <c:pt idx="711">
                  <c:v>6.6556600000000001</c:v>
                </c:pt>
                <c:pt idx="712">
                  <c:v>7.0139100000000001</c:v>
                </c:pt>
                <c:pt idx="713">
                  <c:v>7.3738000000000001</c:v>
                </c:pt>
                <c:pt idx="714">
                  <c:v>7.7350099999999999</c:v>
                </c:pt>
                <c:pt idx="715">
                  <c:v>8.0951799999999992</c:v>
                </c:pt>
                <c:pt idx="716">
                  <c:v>8.4507100000000008</c:v>
                </c:pt>
                <c:pt idx="717">
                  <c:v>8.8213200000000001</c:v>
                </c:pt>
                <c:pt idx="718">
                  <c:v>9.1747200000000007</c:v>
                </c:pt>
                <c:pt idx="719">
                  <c:v>9.5334000000000003</c:v>
                </c:pt>
                <c:pt idx="720">
                  <c:v>9.8873099999999994</c:v>
                </c:pt>
                <c:pt idx="721">
                  <c:v>10.2471</c:v>
                </c:pt>
                <c:pt idx="722">
                  <c:v>10.6022</c:v>
                </c:pt>
                <c:pt idx="723">
                  <c:v>10.962400000000001</c:v>
                </c:pt>
                <c:pt idx="724">
                  <c:v>11.3177</c:v>
                </c:pt>
                <c:pt idx="725">
                  <c:v>11.680999999999999</c:v>
                </c:pt>
                <c:pt idx="726">
                  <c:v>12.043799999999999</c:v>
                </c:pt>
                <c:pt idx="727">
                  <c:v>12.4078</c:v>
                </c:pt>
                <c:pt idx="728">
                  <c:v>12.773199999999999</c:v>
                </c:pt>
                <c:pt idx="729">
                  <c:v>13.141</c:v>
                </c:pt>
                <c:pt idx="730">
                  <c:v>13.4961</c:v>
                </c:pt>
                <c:pt idx="731">
                  <c:v>13.855600000000001</c:v>
                </c:pt>
                <c:pt idx="732">
                  <c:v>14.2155</c:v>
                </c:pt>
                <c:pt idx="733">
                  <c:v>14.571099999999999</c:v>
                </c:pt>
                <c:pt idx="734">
                  <c:v>14.932600000000001</c:v>
                </c:pt>
                <c:pt idx="735">
                  <c:v>15.294600000000001</c:v>
                </c:pt>
                <c:pt idx="736">
                  <c:v>15.656700000000001</c:v>
                </c:pt>
                <c:pt idx="737">
                  <c:v>16.011700000000001</c:v>
                </c:pt>
                <c:pt idx="738">
                  <c:v>16.369900000000001</c:v>
                </c:pt>
                <c:pt idx="739">
                  <c:v>16.728000000000002</c:v>
                </c:pt>
                <c:pt idx="740">
                  <c:v>17.0837</c:v>
                </c:pt>
                <c:pt idx="741">
                  <c:v>17.4329</c:v>
                </c:pt>
                <c:pt idx="742">
                  <c:v>17.781199999999998</c:v>
                </c:pt>
                <c:pt idx="743">
                  <c:v>18.131799999999998</c:v>
                </c:pt>
                <c:pt idx="744">
                  <c:v>18.4785</c:v>
                </c:pt>
                <c:pt idx="745">
                  <c:v>18.8249</c:v>
                </c:pt>
                <c:pt idx="746">
                  <c:v>19.164000000000001</c:v>
                </c:pt>
                <c:pt idx="747">
                  <c:v>19.505400000000002</c:v>
                </c:pt>
                <c:pt idx="748">
                  <c:v>19.845099999999999</c:v>
                </c:pt>
                <c:pt idx="749">
                  <c:v>20.184799999999999</c:v>
                </c:pt>
                <c:pt idx="750">
                  <c:v>20.517700000000001</c:v>
                </c:pt>
                <c:pt idx="751">
                  <c:v>20.854800000000001</c:v>
                </c:pt>
                <c:pt idx="752">
                  <c:v>21.1874</c:v>
                </c:pt>
                <c:pt idx="753">
                  <c:v>21.523099999999999</c:v>
                </c:pt>
                <c:pt idx="754">
                  <c:v>21.8611</c:v>
                </c:pt>
                <c:pt idx="755">
                  <c:v>22.1922</c:v>
                </c:pt>
                <c:pt idx="756">
                  <c:v>22.527000000000001</c:v>
                </c:pt>
                <c:pt idx="757">
                  <c:v>22.858000000000001</c:v>
                </c:pt>
                <c:pt idx="758">
                  <c:v>23.1936</c:v>
                </c:pt>
                <c:pt idx="759">
                  <c:v>23.523700000000002</c:v>
                </c:pt>
                <c:pt idx="760">
                  <c:v>23.8581</c:v>
                </c:pt>
                <c:pt idx="761">
                  <c:v>24.189699999999998</c:v>
                </c:pt>
                <c:pt idx="762">
                  <c:v>24.528300000000002</c:v>
                </c:pt>
                <c:pt idx="763">
                  <c:v>24.8629</c:v>
                </c:pt>
                <c:pt idx="764">
                  <c:v>25.202500000000001</c:v>
                </c:pt>
                <c:pt idx="765">
                  <c:v>25.545100000000001</c:v>
                </c:pt>
                <c:pt idx="766">
                  <c:v>25.898399999999999</c:v>
                </c:pt>
                <c:pt idx="767">
                  <c:v>26.255700000000001</c:v>
                </c:pt>
                <c:pt idx="768">
                  <c:v>26.614999999999998</c:v>
                </c:pt>
                <c:pt idx="769">
                  <c:v>26.979399999999998</c:v>
                </c:pt>
                <c:pt idx="770">
                  <c:v>27.345800000000001</c:v>
                </c:pt>
                <c:pt idx="771">
                  <c:v>27.7151</c:v>
                </c:pt>
                <c:pt idx="772">
                  <c:v>28.0793</c:v>
                </c:pt>
                <c:pt idx="773">
                  <c:v>28.449100000000001</c:v>
                </c:pt>
                <c:pt idx="774">
                  <c:v>28.813800000000001</c:v>
                </c:pt>
                <c:pt idx="775">
                  <c:v>29.1875</c:v>
                </c:pt>
                <c:pt idx="776">
                  <c:v>29.574400000000001</c:v>
                </c:pt>
                <c:pt idx="777">
                  <c:v>29.930199999999999</c:v>
                </c:pt>
                <c:pt idx="778">
                  <c:v>30.3062</c:v>
                </c:pt>
                <c:pt idx="779">
                  <c:v>30.6755</c:v>
                </c:pt>
                <c:pt idx="780">
                  <c:v>30.9055</c:v>
                </c:pt>
                <c:pt idx="781">
                  <c:v>30.911100000000001</c:v>
                </c:pt>
                <c:pt idx="782">
                  <c:v>30.912299999999998</c:v>
                </c:pt>
                <c:pt idx="783">
                  <c:v>30.956299999999999</c:v>
                </c:pt>
                <c:pt idx="784">
                  <c:v>30.955500000000001</c:v>
                </c:pt>
                <c:pt idx="785">
                  <c:v>30.955500000000001</c:v>
                </c:pt>
                <c:pt idx="786">
                  <c:v>30.6904</c:v>
                </c:pt>
                <c:pt idx="787">
                  <c:v>30.332799999999999</c:v>
                </c:pt>
                <c:pt idx="788">
                  <c:v>29.9693</c:v>
                </c:pt>
                <c:pt idx="789">
                  <c:v>29.6081</c:v>
                </c:pt>
                <c:pt idx="790">
                  <c:v>29.239899999999999</c:v>
                </c:pt>
                <c:pt idx="791">
                  <c:v>28.871099999999998</c:v>
                </c:pt>
                <c:pt idx="792">
                  <c:v>28.5</c:v>
                </c:pt>
                <c:pt idx="793">
                  <c:v>28.135200000000001</c:v>
                </c:pt>
                <c:pt idx="794">
                  <c:v>27.7682</c:v>
                </c:pt>
                <c:pt idx="795">
                  <c:v>27.398499999999999</c:v>
                </c:pt>
                <c:pt idx="796">
                  <c:v>27.034700000000001</c:v>
                </c:pt>
                <c:pt idx="797">
                  <c:v>26.6709</c:v>
                </c:pt>
                <c:pt idx="798">
                  <c:v>26.316199999999998</c:v>
                </c:pt>
                <c:pt idx="799">
                  <c:v>25.954999999999998</c:v>
                </c:pt>
                <c:pt idx="800">
                  <c:v>25.6006</c:v>
                </c:pt>
                <c:pt idx="801">
                  <c:v>25.247</c:v>
                </c:pt>
                <c:pt idx="802">
                  <c:v>24.9011</c:v>
                </c:pt>
                <c:pt idx="803">
                  <c:v>24.5565</c:v>
                </c:pt>
                <c:pt idx="804">
                  <c:v>24.212399999999999</c:v>
                </c:pt>
                <c:pt idx="805">
                  <c:v>23.8719</c:v>
                </c:pt>
                <c:pt idx="806">
                  <c:v>23.530999999999999</c:v>
                </c:pt>
                <c:pt idx="807">
                  <c:v>23.189599999999999</c:v>
                </c:pt>
                <c:pt idx="808">
                  <c:v>22.849499999999999</c:v>
                </c:pt>
                <c:pt idx="809">
                  <c:v>22.511600000000001</c:v>
                </c:pt>
                <c:pt idx="810">
                  <c:v>22.171500000000002</c:v>
                </c:pt>
                <c:pt idx="811">
                  <c:v>21.8339</c:v>
                </c:pt>
                <c:pt idx="812">
                  <c:v>21.482600000000001</c:v>
                </c:pt>
                <c:pt idx="813">
                  <c:v>21.132200000000001</c:v>
                </c:pt>
                <c:pt idx="814">
                  <c:v>20.7822</c:v>
                </c:pt>
                <c:pt idx="815">
                  <c:v>20.4314</c:v>
                </c:pt>
                <c:pt idx="816">
                  <c:v>20.075099999999999</c:v>
                </c:pt>
                <c:pt idx="817">
                  <c:v>19.7151</c:v>
                </c:pt>
                <c:pt idx="818">
                  <c:v>19.355899999999998</c:v>
                </c:pt>
                <c:pt idx="819">
                  <c:v>18.996400000000001</c:v>
                </c:pt>
                <c:pt idx="820">
                  <c:v>18.6325</c:v>
                </c:pt>
                <c:pt idx="821">
                  <c:v>18.265799999999999</c:v>
                </c:pt>
                <c:pt idx="822">
                  <c:v>17.897300000000001</c:v>
                </c:pt>
                <c:pt idx="823">
                  <c:v>17.5304</c:v>
                </c:pt>
                <c:pt idx="824">
                  <c:v>17.1553</c:v>
                </c:pt>
                <c:pt idx="825">
                  <c:v>16.782599999999999</c:v>
                </c:pt>
                <c:pt idx="826">
                  <c:v>16.4056</c:v>
                </c:pt>
                <c:pt idx="827">
                  <c:v>16.034400000000002</c:v>
                </c:pt>
                <c:pt idx="828">
                  <c:v>15.6539</c:v>
                </c:pt>
                <c:pt idx="829">
                  <c:v>15.2729</c:v>
                </c:pt>
                <c:pt idx="830">
                  <c:v>14.8949</c:v>
                </c:pt>
                <c:pt idx="831">
                  <c:v>14.5181</c:v>
                </c:pt>
                <c:pt idx="832">
                  <c:v>14.144500000000001</c:v>
                </c:pt>
                <c:pt idx="833">
                  <c:v>13.768700000000001</c:v>
                </c:pt>
                <c:pt idx="834">
                  <c:v>13.400600000000001</c:v>
                </c:pt>
                <c:pt idx="835">
                  <c:v>13.0282</c:v>
                </c:pt>
                <c:pt idx="836">
                  <c:v>12.6678</c:v>
                </c:pt>
                <c:pt idx="837">
                  <c:v>12.3131</c:v>
                </c:pt>
                <c:pt idx="838">
                  <c:v>11.968</c:v>
                </c:pt>
                <c:pt idx="839">
                  <c:v>11.624000000000001</c:v>
                </c:pt>
                <c:pt idx="840">
                  <c:v>11.282500000000001</c:v>
                </c:pt>
                <c:pt idx="841">
                  <c:v>10.936500000000001</c:v>
                </c:pt>
                <c:pt idx="842">
                  <c:v>10.599600000000001</c:v>
                </c:pt>
                <c:pt idx="843">
                  <c:v>10.257999999999999</c:v>
                </c:pt>
                <c:pt idx="844">
                  <c:v>9.92103</c:v>
                </c:pt>
                <c:pt idx="845">
                  <c:v>9.5847899999999999</c:v>
                </c:pt>
                <c:pt idx="846">
                  <c:v>9.24526</c:v>
                </c:pt>
                <c:pt idx="847">
                  <c:v>8.9105299999999996</c:v>
                </c:pt>
                <c:pt idx="848">
                  <c:v>8.5729399999999991</c:v>
                </c:pt>
                <c:pt idx="849">
                  <c:v>8.2383299999999995</c:v>
                </c:pt>
                <c:pt idx="850">
                  <c:v>7.8992000000000004</c:v>
                </c:pt>
                <c:pt idx="851">
                  <c:v>7.5630499999999996</c:v>
                </c:pt>
                <c:pt idx="852">
                  <c:v>7.2280199999999999</c:v>
                </c:pt>
                <c:pt idx="853">
                  <c:v>6.8945800000000004</c:v>
                </c:pt>
                <c:pt idx="854">
                  <c:v>6.5610600000000003</c:v>
                </c:pt>
                <c:pt idx="855">
                  <c:v>6.2253299999999996</c:v>
                </c:pt>
                <c:pt idx="856">
                  <c:v>5.8933499999999999</c:v>
                </c:pt>
                <c:pt idx="857">
                  <c:v>5.5605599999999997</c:v>
                </c:pt>
                <c:pt idx="858">
                  <c:v>5.2380000000000004</c:v>
                </c:pt>
                <c:pt idx="859">
                  <c:v>4.9734499999999997</c:v>
                </c:pt>
                <c:pt idx="860">
                  <c:v>4.8989900000000004</c:v>
                </c:pt>
                <c:pt idx="861">
                  <c:v>4.8924200000000004</c:v>
                </c:pt>
                <c:pt idx="862">
                  <c:v>4.7739200000000004</c:v>
                </c:pt>
                <c:pt idx="863">
                  <c:v>4.7734699999999997</c:v>
                </c:pt>
                <c:pt idx="864">
                  <c:v>4.7740999999999998</c:v>
                </c:pt>
                <c:pt idx="865">
                  <c:v>4.5606999999999998</c:v>
                </c:pt>
                <c:pt idx="866">
                  <c:v>4.2804500000000001</c:v>
                </c:pt>
                <c:pt idx="867">
                  <c:v>3.92807</c:v>
                </c:pt>
                <c:pt idx="868">
                  <c:v>3.5489099999999998</c:v>
                </c:pt>
                <c:pt idx="869">
                  <c:v>3.1808000000000001</c:v>
                </c:pt>
                <c:pt idx="870">
                  <c:v>2.7979699999999998</c:v>
                </c:pt>
                <c:pt idx="871">
                  <c:v>2.4190700000000001</c:v>
                </c:pt>
                <c:pt idx="872">
                  <c:v>2.03308</c:v>
                </c:pt>
                <c:pt idx="873">
                  <c:v>1.6500300000000001</c:v>
                </c:pt>
                <c:pt idx="874">
                  <c:v>1.26664</c:v>
                </c:pt>
                <c:pt idx="875">
                  <c:v>0.88615600000000005</c:v>
                </c:pt>
                <c:pt idx="876">
                  <c:v>0.50507100000000005</c:v>
                </c:pt>
                <c:pt idx="877">
                  <c:v>0.12504100000000001</c:v>
                </c:pt>
                <c:pt idx="878">
                  <c:v>-0.25270199999999998</c:v>
                </c:pt>
                <c:pt idx="879">
                  <c:v>-0.62877700000000003</c:v>
                </c:pt>
                <c:pt idx="880">
                  <c:v>-1.00031</c:v>
                </c:pt>
                <c:pt idx="881">
                  <c:v>-1.3712</c:v>
                </c:pt>
                <c:pt idx="882">
                  <c:v>-1.7391000000000001</c:v>
                </c:pt>
                <c:pt idx="883">
                  <c:v>-2.1105999999999998</c:v>
                </c:pt>
                <c:pt idx="884">
                  <c:v>-2.4754499999999999</c:v>
                </c:pt>
                <c:pt idx="885">
                  <c:v>-2.8423600000000002</c:v>
                </c:pt>
                <c:pt idx="886">
                  <c:v>-3.2067600000000001</c:v>
                </c:pt>
                <c:pt idx="887">
                  <c:v>-3.5715599999999998</c:v>
                </c:pt>
                <c:pt idx="888">
                  <c:v>-3.9302700000000002</c:v>
                </c:pt>
                <c:pt idx="889">
                  <c:v>-4.2934799999999997</c:v>
                </c:pt>
                <c:pt idx="890">
                  <c:v>-4.6565799999999999</c:v>
                </c:pt>
                <c:pt idx="891">
                  <c:v>-5.0259099999999997</c:v>
                </c:pt>
                <c:pt idx="892">
                  <c:v>-5.3898099999999998</c:v>
                </c:pt>
                <c:pt idx="893">
                  <c:v>-5.7596999999999996</c:v>
                </c:pt>
                <c:pt idx="894">
                  <c:v>-6.1265900000000002</c:v>
                </c:pt>
                <c:pt idx="895">
                  <c:v>-6.4935299999999998</c:v>
                </c:pt>
                <c:pt idx="896">
                  <c:v>-6.86686</c:v>
                </c:pt>
                <c:pt idx="897">
                  <c:v>-7.2348999999999997</c:v>
                </c:pt>
                <c:pt idx="898">
                  <c:v>-7.6073500000000003</c:v>
                </c:pt>
                <c:pt idx="899">
                  <c:v>-7.9808899999999996</c:v>
                </c:pt>
                <c:pt idx="900">
                  <c:v>-8.3590199999999992</c:v>
                </c:pt>
                <c:pt idx="901">
                  <c:v>-8.7347000000000001</c:v>
                </c:pt>
                <c:pt idx="902">
                  <c:v>-9.1167499999999997</c:v>
                </c:pt>
                <c:pt idx="903">
                  <c:v>-9.5011200000000002</c:v>
                </c:pt>
                <c:pt idx="904">
                  <c:v>-9.8889200000000006</c:v>
                </c:pt>
                <c:pt idx="905">
                  <c:v>-10.2746</c:v>
                </c:pt>
                <c:pt idx="906">
                  <c:v>-10.665800000000001</c:v>
                </c:pt>
                <c:pt idx="907">
                  <c:v>-11.0572</c:v>
                </c:pt>
                <c:pt idx="908">
                  <c:v>-11.4533</c:v>
                </c:pt>
                <c:pt idx="909">
                  <c:v>-11.840400000000001</c:v>
                </c:pt>
                <c:pt idx="910">
                  <c:v>-12.236599999999999</c:v>
                </c:pt>
                <c:pt idx="911">
                  <c:v>-12.6271</c:v>
                </c:pt>
                <c:pt idx="912">
                  <c:v>-13.0192</c:v>
                </c:pt>
                <c:pt idx="913">
                  <c:v>-13.4032</c:v>
                </c:pt>
                <c:pt idx="914">
                  <c:v>-13.789199999999999</c:v>
                </c:pt>
                <c:pt idx="915">
                  <c:v>-14.1724</c:v>
                </c:pt>
                <c:pt idx="916">
                  <c:v>-14.536799999999999</c:v>
                </c:pt>
                <c:pt idx="917">
                  <c:v>-14.9031</c:v>
                </c:pt>
                <c:pt idx="918">
                  <c:v>-15.260300000000001</c:v>
                </c:pt>
                <c:pt idx="919">
                  <c:v>-15.621499999999999</c:v>
                </c:pt>
                <c:pt idx="920">
                  <c:v>-15.9809</c:v>
                </c:pt>
                <c:pt idx="921">
                  <c:v>-16.338899999999999</c:v>
                </c:pt>
                <c:pt idx="922">
                  <c:v>-16.691700000000001</c:v>
                </c:pt>
                <c:pt idx="923">
                  <c:v>-17.045000000000002</c:v>
                </c:pt>
                <c:pt idx="924">
                  <c:v>-17.3916</c:v>
                </c:pt>
                <c:pt idx="925">
                  <c:v>-17.741800000000001</c:v>
                </c:pt>
                <c:pt idx="926">
                  <c:v>-18.090800000000002</c:v>
                </c:pt>
                <c:pt idx="927">
                  <c:v>-18.436599999999999</c:v>
                </c:pt>
                <c:pt idx="928">
                  <c:v>-18.783799999999999</c:v>
                </c:pt>
                <c:pt idx="929">
                  <c:v>-19.124099999999999</c:v>
                </c:pt>
                <c:pt idx="930">
                  <c:v>-19.468499999999999</c:v>
                </c:pt>
                <c:pt idx="931">
                  <c:v>-19.808</c:v>
                </c:pt>
                <c:pt idx="932">
                  <c:v>-20.152000000000001</c:v>
                </c:pt>
                <c:pt idx="933">
                  <c:v>-20.491</c:v>
                </c:pt>
                <c:pt idx="934">
                  <c:v>-20.834199999999999</c:v>
                </c:pt>
                <c:pt idx="935">
                  <c:v>-21.176300000000001</c:v>
                </c:pt>
                <c:pt idx="936">
                  <c:v>-21.5229</c:v>
                </c:pt>
                <c:pt idx="937">
                  <c:v>-21.868500000000001</c:v>
                </c:pt>
                <c:pt idx="938">
                  <c:v>-22.217099999999999</c:v>
                </c:pt>
                <c:pt idx="939">
                  <c:v>-22.5716</c:v>
                </c:pt>
                <c:pt idx="940">
                  <c:v>-22.9224</c:v>
                </c:pt>
                <c:pt idx="941">
                  <c:v>-23.285499999999999</c:v>
                </c:pt>
                <c:pt idx="942">
                  <c:v>-23.646999999999998</c:v>
                </c:pt>
                <c:pt idx="943">
                  <c:v>-24.016400000000001</c:v>
                </c:pt>
                <c:pt idx="944">
                  <c:v>-24.3996</c:v>
                </c:pt>
                <c:pt idx="945">
                  <c:v>-24.760400000000001</c:v>
                </c:pt>
                <c:pt idx="946">
                  <c:v>-25.137599999999999</c:v>
                </c:pt>
                <c:pt idx="947">
                  <c:v>-25.5214</c:v>
                </c:pt>
                <c:pt idx="948">
                  <c:v>-25.900300000000001</c:v>
                </c:pt>
                <c:pt idx="949">
                  <c:v>-26.2851</c:v>
                </c:pt>
                <c:pt idx="950">
                  <c:v>-26.673300000000001</c:v>
                </c:pt>
                <c:pt idx="951">
                  <c:v>-27.055599999999998</c:v>
                </c:pt>
                <c:pt idx="952">
                  <c:v>-27.4405</c:v>
                </c:pt>
                <c:pt idx="953">
                  <c:v>-27.823599999999999</c:v>
                </c:pt>
                <c:pt idx="954">
                  <c:v>-28.209900000000001</c:v>
                </c:pt>
                <c:pt idx="955">
                  <c:v>-28.593900000000001</c:v>
                </c:pt>
                <c:pt idx="956">
                  <c:v>-28.976099999999999</c:v>
                </c:pt>
                <c:pt idx="957">
                  <c:v>-29.356100000000001</c:v>
                </c:pt>
                <c:pt idx="958">
                  <c:v>-29.7364</c:v>
                </c:pt>
                <c:pt idx="959">
                  <c:v>-30.1113</c:v>
                </c:pt>
                <c:pt idx="960">
                  <c:v>-30.486499999999999</c:v>
                </c:pt>
                <c:pt idx="961">
                  <c:v>-30.823799999999999</c:v>
                </c:pt>
                <c:pt idx="962">
                  <c:v>-30.8612</c:v>
                </c:pt>
                <c:pt idx="963">
                  <c:v>-30.8614</c:v>
                </c:pt>
                <c:pt idx="964">
                  <c:v>-30.892299999999999</c:v>
                </c:pt>
                <c:pt idx="965">
                  <c:v>-30.891300000000001</c:v>
                </c:pt>
                <c:pt idx="966">
                  <c:v>-30.890999999999998</c:v>
                </c:pt>
                <c:pt idx="967">
                  <c:v>-30.594899999999999</c:v>
                </c:pt>
                <c:pt idx="968">
                  <c:v>-30.219000000000001</c:v>
                </c:pt>
                <c:pt idx="969">
                  <c:v>-29.841699999999999</c:v>
                </c:pt>
                <c:pt idx="970">
                  <c:v>-29.458600000000001</c:v>
                </c:pt>
                <c:pt idx="971">
                  <c:v>-29.075299999999999</c:v>
                </c:pt>
                <c:pt idx="972">
                  <c:v>-28.683299999999999</c:v>
                </c:pt>
                <c:pt idx="973">
                  <c:v>-28.292899999999999</c:v>
                </c:pt>
                <c:pt idx="974">
                  <c:v>-27.901599999999998</c:v>
                </c:pt>
                <c:pt idx="975">
                  <c:v>-27.511800000000001</c:v>
                </c:pt>
                <c:pt idx="976">
                  <c:v>-27.1172</c:v>
                </c:pt>
                <c:pt idx="977">
                  <c:v>-26.7227</c:v>
                </c:pt>
                <c:pt idx="978">
                  <c:v>-26.328199999999999</c:v>
                </c:pt>
                <c:pt idx="979">
                  <c:v>-25.9373</c:v>
                </c:pt>
                <c:pt idx="980">
                  <c:v>-25.5458</c:v>
                </c:pt>
                <c:pt idx="981">
                  <c:v>-25.1538</c:v>
                </c:pt>
                <c:pt idx="982">
                  <c:v>-24.762899999999998</c:v>
                </c:pt>
                <c:pt idx="983">
                  <c:v>-24.3797</c:v>
                </c:pt>
                <c:pt idx="984">
                  <c:v>-23.997399999999999</c:v>
                </c:pt>
                <c:pt idx="985">
                  <c:v>-23.619900000000001</c:v>
                </c:pt>
                <c:pt idx="986">
                  <c:v>-23.247499999999999</c:v>
                </c:pt>
                <c:pt idx="987">
                  <c:v>-22.874700000000001</c:v>
                </c:pt>
                <c:pt idx="988">
                  <c:v>-22.5107</c:v>
                </c:pt>
                <c:pt idx="989">
                  <c:v>-22.1449</c:v>
                </c:pt>
                <c:pt idx="990">
                  <c:v>-21.7836</c:v>
                </c:pt>
                <c:pt idx="991">
                  <c:v>-21.4255</c:v>
                </c:pt>
                <c:pt idx="992">
                  <c:v>-21.0732</c:v>
                </c:pt>
                <c:pt idx="993">
                  <c:v>-20.710599999999999</c:v>
                </c:pt>
                <c:pt idx="994">
                  <c:v>-20.350100000000001</c:v>
                </c:pt>
                <c:pt idx="995">
                  <c:v>-19.986999999999998</c:v>
                </c:pt>
                <c:pt idx="996">
                  <c:v>-19.6252</c:v>
                </c:pt>
                <c:pt idx="997">
                  <c:v>-19.2653</c:v>
                </c:pt>
                <c:pt idx="998">
                  <c:v>-18.902899999999999</c:v>
                </c:pt>
                <c:pt idx="999">
                  <c:v>-18.5379</c:v>
                </c:pt>
                <c:pt idx="1000">
                  <c:v>-18.169899999999998</c:v>
                </c:pt>
                <c:pt idx="1001">
                  <c:v>-17.8063</c:v>
                </c:pt>
                <c:pt idx="1002">
                  <c:v>-17.435099999999998</c:v>
                </c:pt>
                <c:pt idx="1003">
                  <c:v>-17.0657</c:v>
                </c:pt>
                <c:pt idx="1004">
                  <c:v>-16.692699999999999</c:v>
                </c:pt>
                <c:pt idx="1005">
                  <c:v>-16.320599999999999</c:v>
                </c:pt>
                <c:pt idx="1006">
                  <c:v>-15.942399999999999</c:v>
                </c:pt>
                <c:pt idx="1007">
                  <c:v>-15.5664</c:v>
                </c:pt>
                <c:pt idx="1008">
                  <c:v>-15.186500000000001</c:v>
                </c:pt>
                <c:pt idx="1009">
                  <c:v>-14.8109</c:v>
                </c:pt>
                <c:pt idx="1010">
                  <c:v>-14.428900000000001</c:v>
                </c:pt>
                <c:pt idx="1011">
                  <c:v>-14.047700000000001</c:v>
                </c:pt>
                <c:pt idx="1012">
                  <c:v>-13.6638</c:v>
                </c:pt>
                <c:pt idx="1013">
                  <c:v>-13.279299999999999</c:v>
                </c:pt>
                <c:pt idx="1014">
                  <c:v>-12.890499999999999</c:v>
                </c:pt>
                <c:pt idx="1015">
                  <c:v>-12.5022</c:v>
                </c:pt>
                <c:pt idx="1016">
                  <c:v>-12.1043</c:v>
                </c:pt>
                <c:pt idx="1017">
                  <c:v>-11.707700000000001</c:v>
                </c:pt>
                <c:pt idx="1018">
                  <c:v>-11.3301</c:v>
                </c:pt>
                <c:pt idx="1019">
                  <c:v>-10.952299999999999</c:v>
                </c:pt>
                <c:pt idx="1020">
                  <c:v>-10.577500000000001</c:v>
                </c:pt>
                <c:pt idx="1021">
                  <c:v>-10.204000000000001</c:v>
                </c:pt>
                <c:pt idx="1022">
                  <c:v>-9.8432099999999991</c:v>
                </c:pt>
                <c:pt idx="1023">
                  <c:v>-9.4766300000000001</c:v>
                </c:pt>
                <c:pt idx="1024">
                  <c:v>-9.1137800000000002</c:v>
                </c:pt>
                <c:pt idx="1025">
                  <c:v>-8.7506599999999999</c:v>
                </c:pt>
                <c:pt idx="1026">
                  <c:v>-8.3964499999999997</c:v>
                </c:pt>
                <c:pt idx="1027">
                  <c:v>-8.0377399999999994</c:v>
                </c:pt>
                <c:pt idx="1028">
                  <c:v>-7.6792600000000002</c:v>
                </c:pt>
                <c:pt idx="1029">
                  <c:v>-7.3273900000000003</c:v>
                </c:pt>
                <c:pt idx="1030">
                  <c:v>-6.9782000000000002</c:v>
                </c:pt>
                <c:pt idx="1031">
                  <c:v>-6.6354499999999996</c:v>
                </c:pt>
                <c:pt idx="1032">
                  <c:v>-6.2894699999999997</c:v>
                </c:pt>
                <c:pt idx="1033">
                  <c:v>-5.9453500000000004</c:v>
                </c:pt>
                <c:pt idx="1034">
                  <c:v>-5.6008899999999997</c:v>
                </c:pt>
                <c:pt idx="1035">
                  <c:v>-5.2626499999999998</c:v>
                </c:pt>
                <c:pt idx="1036">
                  <c:v>-4.9265100000000004</c:v>
                </c:pt>
                <c:pt idx="1037">
                  <c:v>-4.6236499999999996</c:v>
                </c:pt>
                <c:pt idx="1038">
                  <c:v>-4.3585700000000003</c:v>
                </c:pt>
                <c:pt idx="1039">
                  <c:v>-4.1836000000000002</c:v>
                </c:pt>
                <c:pt idx="1040">
                  <c:v>-4.1705699999999997</c:v>
                </c:pt>
                <c:pt idx="1041">
                  <c:v>-4.1692</c:v>
                </c:pt>
                <c:pt idx="1042">
                  <c:v>-3.3154499999999998</c:v>
                </c:pt>
                <c:pt idx="1043">
                  <c:v>-3.3159100000000001</c:v>
                </c:pt>
                <c:pt idx="1044">
                  <c:v>-3.3154499999999998</c:v>
                </c:pt>
                <c:pt idx="1045">
                  <c:v>-2.8827400000000001</c:v>
                </c:pt>
                <c:pt idx="1046">
                  <c:v>-2.2214999999999998</c:v>
                </c:pt>
                <c:pt idx="1047">
                  <c:v>-1.5398799999999999</c:v>
                </c:pt>
                <c:pt idx="1048">
                  <c:v>-0.83893300000000004</c:v>
                </c:pt>
                <c:pt idx="1049">
                  <c:v>-0.12338399999999999</c:v>
                </c:pt>
                <c:pt idx="1050">
                  <c:v>0.60752700000000004</c:v>
                </c:pt>
                <c:pt idx="1051">
                  <c:v>1.3451299999999999</c:v>
                </c:pt>
                <c:pt idx="1052">
                  <c:v>2.0878700000000001</c:v>
                </c:pt>
                <c:pt idx="1053">
                  <c:v>2.8282500000000002</c:v>
                </c:pt>
                <c:pt idx="1054">
                  <c:v>3.5712600000000001</c:v>
                </c:pt>
                <c:pt idx="1055">
                  <c:v>4.3148400000000002</c:v>
                </c:pt>
                <c:pt idx="1056">
                  <c:v>5.0474600000000001</c:v>
                </c:pt>
                <c:pt idx="1057">
                  <c:v>5.7757100000000001</c:v>
                </c:pt>
                <c:pt idx="1058">
                  <c:v>6.4999700000000002</c:v>
                </c:pt>
                <c:pt idx="1059">
                  <c:v>7.2200800000000003</c:v>
                </c:pt>
                <c:pt idx="1060">
                  <c:v>7.9305500000000002</c:v>
                </c:pt>
                <c:pt idx="1061">
                  <c:v>8.64269</c:v>
                </c:pt>
                <c:pt idx="1062">
                  <c:v>9.3447499999999994</c:v>
                </c:pt>
                <c:pt idx="1063">
                  <c:v>10.0451</c:v>
                </c:pt>
                <c:pt idx="1064">
                  <c:v>10.742000000000001</c:v>
                </c:pt>
                <c:pt idx="1065">
                  <c:v>11.4442</c:v>
                </c:pt>
                <c:pt idx="1066">
                  <c:v>12.1486</c:v>
                </c:pt>
                <c:pt idx="1067">
                  <c:v>12.851100000000001</c:v>
                </c:pt>
                <c:pt idx="1068">
                  <c:v>13.564500000000001</c:v>
                </c:pt>
                <c:pt idx="1069">
                  <c:v>14.2826</c:v>
                </c:pt>
                <c:pt idx="1070">
                  <c:v>15.014200000000001</c:v>
                </c:pt>
                <c:pt idx="1071">
                  <c:v>15.7629</c:v>
                </c:pt>
                <c:pt idx="1072">
                  <c:v>16.513500000000001</c:v>
                </c:pt>
                <c:pt idx="1073">
                  <c:v>17.260999999999999</c:v>
                </c:pt>
                <c:pt idx="1074">
                  <c:v>18.001100000000001</c:v>
                </c:pt>
                <c:pt idx="1075">
                  <c:v>18.740200000000002</c:v>
                </c:pt>
                <c:pt idx="1076">
                  <c:v>19.465900000000001</c:v>
                </c:pt>
                <c:pt idx="1077">
                  <c:v>20.186</c:v>
                </c:pt>
                <c:pt idx="1078">
                  <c:v>20.8962</c:v>
                </c:pt>
                <c:pt idx="1079">
                  <c:v>21.6</c:v>
                </c:pt>
                <c:pt idx="1080">
                  <c:v>21.6</c:v>
                </c:pt>
                <c:pt idx="1081">
                  <c:v>21.654900000000001</c:v>
                </c:pt>
                <c:pt idx="1082">
                  <c:v>21.673999999999999</c:v>
                </c:pt>
                <c:pt idx="1083">
                  <c:v>21.6737</c:v>
                </c:pt>
                <c:pt idx="1084">
                  <c:v>21.6737</c:v>
                </c:pt>
                <c:pt idx="1085">
                  <c:v>22.2364</c:v>
                </c:pt>
                <c:pt idx="1086">
                  <c:v>22.924299999999999</c:v>
                </c:pt>
                <c:pt idx="1087">
                  <c:v>23.610299999999999</c:v>
                </c:pt>
                <c:pt idx="1088">
                  <c:v>24.297999999999998</c:v>
                </c:pt>
                <c:pt idx="1089">
                  <c:v>24.9908</c:v>
                </c:pt>
                <c:pt idx="1090">
                  <c:v>25.706099999999999</c:v>
                </c:pt>
                <c:pt idx="1091">
                  <c:v>26.412800000000001</c:v>
                </c:pt>
                <c:pt idx="1092">
                  <c:v>27.1234</c:v>
                </c:pt>
                <c:pt idx="1093">
                  <c:v>27.844899999999999</c:v>
                </c:pt>
                <c:pt idx="1094">
                  <c:v>28.584299999999999</c:v>
                </c:pt>
                <c:pt idx="1095">
                  <c:v>29.334099999999999</c:v>
                </c:pt>
                <c:pt idx="1096">
                  <c:v>30.0871</c:v>
                </c:pt>
                <c:pt idx="1097">
                  <c:v>30.8413</c:v>
                </c:pt>
                <c:pt idx="1098">
                  <c:v>31.603000000000002</c:v>
                </c:pt>
                <c:pt idx="1099">
                  <c:v>32.362400000000001</c:v>
                </c:pt>
                <c:pt idx="1100">
                  <c:v>33.127899999999997</c:v>
                </c:pt>
                <c:pt idx="1101">
                  <c:v>33.889899999999997</c:v>
                </c:pt>
                <c:pt idx="1102">
                  <c:v>34.646099999999997</c:v>
                </c:pt>
                <c:pt idx="1103">
                  <c:v>35.422199999999997</c:v>
                </c:pt>
                <c:pt idx="1104">
                  <c:v>36.1389</c:v>
                </c:pt>
                <c:pt idx="1105">
                  <c:v>36.8673</c:v>
                </c:pt>
                <c:pt idx="1106">
                  <c:v>37.589199999999998</c:v>
                </c:pt>
                <c:pt idx="1107">
                  <c:v>38.320999999999998</c:v>
                </c:pt>
                <c:pt idx="1108">
                  <c:v>39.069800000000001</c:v>
                </c:pt>
                <c:pt idx="1109">
                  <c:v>39.8279</c:v>
                </c:pt>
                <c:pt idx="1110">
                  <c:v>40.603499999999997</c:v>
                </c:pt>
                <c:pt idx="1111">
                  <c:v>41.42</c:v>
                </c:pt>
                <c:pt idx="1112">
                  <c:v>42.254399999999997</c:v>
                </c:pt>
                <c:pt idx="1113">
                  <c:v>43.091299999999997</c:v>
                </c:pt>
                <c:pt idx="1114">
                  <c:v>43.947600000000001</c:v>
                </c:pt>
                <c:pt idx="1115">
                  <c:v>44.8108</c:v>
                </c:pt>
                <c:pt idx="1116">
                  <c:v>45.674799999999998</c:v>
                </c:pt>
                <c:pt idx="1117">
                  <c:v>46.366100000000003</c:v>
                </c:pt>
                <c:pt idx="1118">
                  <c:v>46.404899999999998</c:v>
                </c:pt>
                <c:pt idx="1119">
                  <c:v>46.427599999999998</c:v>
                </c:pt>
                <c:pt idx="1120">
                  <c:v>46.428899999999999</c:v>
                </c:pt>
                <c:pt idx="1121">
                  <c:v>46.525199999999998</c:v>
                </c:pt>
                <c:pt idx="1122">
                  <c:v>46.522599999999997</c:v>
                </c:pt>
                <c:pt idx="1123">
                  <c:v>46.523200000000003</c:v>
                </c:pt>
                <c:pt idx="1124">
                  <c:v>46.067599999999999</c:v>
                </c:pt>
                <c:pt idx="1125">
                  <c:v>45.32</c:v>
                </c:pt>
                <c:pt idx="1126">
                  <c:v>44.557699999999997</c:v>
                </c:pt>
                <c:pt idx="1127">
                  <c:v>43.779699999999998</c:v>
                </c:pt>
                <c:pt idx="1128">
                  <c:v>43.018799999999999</c:v>
                </c:pt>
                <c:pt idx="1129">
                  <c:v>42.270200000000003</c:v>
                </c:pt>
                <c:pt idx="1130">
                  <c:v>41.528300000000002</c:v>
                </c:pt>
                <c:pt idx="1131">
                  <c:v>40.804499999999997</c:v>
                </c:pt>
                <c:pt idx="1132">
                  <c:v>40.0931</c:v>
                </c:pt>
                <c:pt idx="1133">
                  <c:v>39.398499999999999</c:v>
                </c:pt>
                <c:pt idx="1134">
                  <c:v>38.704900000000002</c:v>
                </c:pt>
                <c:pt idx="1135">
                  <c:v>38.026899999999998</c:v>
                </c:pt>
                <c:pt idx="1136">
                  <c:v>37.339700000000001</c:v>
                </c:pt>
                <c:pt idx="1137">
                  <c:v>36.6449</c:v>
                </c:pt>
                <c:pt idx="1138">
                  <c:v>35.945099999999996</c:v>
                </c:pt>
                <c:pt idx="1139">
                  <c:v>35.230600000000003</c:v>
                </c:pt>
                <c:pt idx="1140">
                  <c:v>34.508600000000001</c:v>
                </c:pt>
                <c:pt idx="1141">
                  <c:v>33.773299999999999</c:v>
                </c:pt>
                <c:pt idx="1142">
                  <c:v>33.035899999999998</c:v>
                </c:pt>
                <c:pt idx="1143">
                  <c:v>32.271000000000001</c:v>
                </c:pt>
                <c:pt idx="1144">
                  <c:v>31.512699999999999</c:v>
                </c:pt>
                <c:pt idx="1145">
                  <c:v>30.745899999999999</c:v>
                </c:pt>
                <c:pt idx="1146">
                  <c:v>29.9815</c:v>
                </c:pt>
                <c:pt idx="1147">
                  <c:v>29.2209</c:v>
                </c:pt>
                <c:pt idx="1148">
                  <c:v>28.4726</c:v>
                </c:pt>
                <c:pt idx="1149">
                  <c:v>27.732399999999998</c:v>
                </c:pt>
                <c:pt idx="1150">
                  <c:v>26.997299999999999</c:v>
                </c:pt>
                <c:pt idx="1151">
                  <c:v>26.273599999999998</c:v>
                </c:pt>
                <c:pt idx="1152">
                  <c:v>25.561599999999999</c:v>
                </c:pt>
                <c:pt idx="1153">
                  <c:v>24.859200000000001</c:v>
                </c:pt>
                <c:pt idx="1154">
                  <c:v>24.153500000000001</c:v>
                </c:pt>
                <c:pt idx="1155">
                  <c:v>23.448699999999999</c:v>
                </c:pt>
                <c:pt idx="1156">
                  <c:v>22.739899999999999</c:v>
                </c:pt>
                <c:pt idx="1157">
                  <c:v>22.024999999999999</c:v>
                </c:pt>
                <c:pt idx="1158">
                  <c:v>21.305</c:v>
                </c:pt>
                <c:pt idx="1159">
                  <c:v>20.581299999999999</c:v>
                </c:pt>
                <c:pt idx="1160">
                  <c:v>19.847300000000001</c:v>
                </c:pt>
                <c:pt idx="1161">
                  <c:v>19.111000000000001</c:v>
                </c:pt>
                <c:pt idx="1162">
                  <c:v>18.3673</c:v>
                </c:pt>
                <c:pt idx="1163">
                  <c:v>17.622599999999998</c:v>
                </c:pt>
                <c:pt idx="1164">
                  <c:v>16.8797</c:v>
                </c:pt>
                <c:pt idx="1165">
                  <c:v>16.149899999999999</c:v>
                </c:pt>
                <c:pt idx="1166">
                  <c:v>15.5055</c:v>
                </c:pt>
                <c:pt idx="1167">
                  <c:v>15.3339</c:v>
                </c:pt>
                <c:pt idx="1168">
                  <c:v>15.2972</c:v>
                </c:pt>
                <c:pt idx="1169">
                  <c:v>15.2889</c:v>
                </c:pt>
                <c:pt idx="1170">
                  <c:v>15.1028</c:v>
                </c:pt>
                <c:pt idx="1171">
                  <c:v>15.100199999999999</c:v>
                </c:pt>
                <c:pt idx="1172">
                  <c:v>15.100199999999999</c:v>
                </c:pt>
                <c:pt idx="1173">
                  <c:v>14.6821</c:v>
                </c:pt>
                <c:pt idx="1174">
                  <c:v>13.984</c:v>
                </c:pt>
                <c:pt idx="1175">
                  <c:v>13.250400000000001</c:v>
                </c:pt>
                <c:pt idx="1176">
                  <c:v>12.5115</c:v>
                </c:pt>
                <c:pt idx="1177">
                  <c:v>11.7705</c:v>
                </c:pt>
                <c:pt idx="1178">
                  <c:v>11.021800000000001</c:v>
                </c:pt>
                <c:pt idx="1179">
                  <c:v>10.2706</c:v>
                </c:pt>
                <c:pt idx="1180">
                  <c:v>9.5161499999999997</c:v>
                </c:pt>
                <c:pt idx="1181">
                  <c:v>8.7574500000000004</c:v>
                </c:pt>
                <c:pt idx="1182">
                  <c:v>7.9947100000000004</c:v>
                </c:pt>
                <c:pt idx="1183">
                  <c:v>7.2273500000000004</c:v>
                </c:pt>
                <c:pt idx="1184">
                  <c:v>6.4518800000000001</c:v>
                </c:pt>
                <c:pt idx="1185">
                  <c:v>5.6667899999999998</c:v>
                </c:pt>
                <c:pt idx="1186">
                  <c:v>4.88192</c:v>
                </c:pt>
                <c:pt idx="1187">
                  <c:v>4.0869</c:v>
                </c:pt>
                <c:pt idx="1188">
                  <c:v>3.2937799999999999</c:v>
                </c:pt>
                <c:pt idx="1189">
                  <c:v>2.4988100000000002</c:v>
                </c:pt>
                <c:pt idx="1190">
                  <c:v>1.70834</c:v>
                </c:pt>
                <c:pt idx="1191">
                  <c:v>0.92088700000000001</c:v>
                </c:pt>
                <c:pt idx="1192">
                  <c:v>0.148031</c:v>
                </c:pt>
                <c:pt idx="1193">
                  <c:v>-0.62329800000000002</c:v>
                </c:pt>
                <c:pt idx="1194">
                  <c:v>-1.38598</c:v>
                </c:pt>
                <c:pt idx="1195">
                  <c:v>-2.1378400000000002</c:v>
                </c:pt>
                <c:pt idx="1196">
                  <c:v>-2.90008</c:v>
                </c:pt>
                <c:pt idx="1197">
                  <c:v>-3.6328399999999998</c:v>
                </c:pt>
                <c:pt idx="1198">
                  <c:v>-4.37758</c:v>
                </c:pt>
                <c:pt idx="1199">
                  <c:v>-5.1338299999999997</c:v>
                </c:pt>
                <c:pt idx="1200">
                  <c:v>-5.8863899999999996</c:v>
                </c:pt>
                <c:pt idx="1201">
                  <c:v>-6.6447700000000003</c:v>
                </c:pt>
                <c:pt idx="1202">
                  <c:v>-7.4052899999999999</c:v>
                </c:pt>
                <c:pt idx="1203">
                  <c:v>-8.1750900000000009</c:v>
                </c:pt>
                <c:pt idx="1204">
                  <c:v>-8.9573999999999998</c:v>
                </c:pt>
                <c:pt idx="1205">
                  <c:v>-9.7460599999999999</c:v>
                </c:pt>
                <c:pt idx="1206">
                  <c:v>-10.5411</c:v>
                </c:pt>
                <c:pt idx="1207">
                  <c:v>-11.334300000000001</c:v>
                </c:pt>
                <c:pt idx="1208">
                  <c:v>-12.1302</c:v>
                </c:pt>
                <c:pt idx="1209">
                  <c:v>-12.912100000000001</c:v>
                </c:pt>
                <c:pt idx="1210">
                  <c:v>-13.683999999999999</c:v>
                </c:pt>
                <c:pt idx="1211">
                  <c:v>-14.4465</c:v>
                </c:pt>
                <c:pt idx="1212">
                  <c:v>-15.203900000000001</c:v>
                </c:pt>
                <c:pt idx="1213">
                  <c:v>-15.959</c:v>
                </c:pt>
                <c:pt idx="1214">
                  <c:v>-16.697500000000002</c:v>
                </c:pt>
                <c:pt idx="1215">
                  <c:v>-17.4282</c:v>
                </c:pt>
                <c:pt idx="1216">
                  <c:v>-18.146599999999999</c:v>
                </c:pt>
                <c:pt idx="1217">
                  <c:v>-18.876799999999999</c:v>
                </c:pt>
                <c:pt idx="1218">
                  <c:v>-19.593599999999999</c:v>
                </c:pt>
                <c:pt idx="1219">
                  <c:v>-20.3062</c:v>
                </c:pt>
                <c:pt idx="1220">
                  <c:v>-21.024899999999999</c:v>
                </c:pt>
                <c:pt idx="1221">
                  <c:v>-21.756</c:v>
                </c:pt>
                <c:pt idx="1222">
                  <c:v>-21.975100000000001</c:v>
                </c:pt>
                <c:pt idx="1223">
                  <c:v>-22.0229</c:v>
                </c:pt>
                <c:pt idx="1224">
                  <c:v>-22.021999999999998</c:v>
                </c:pt>
                <c:pt idx="1225">
                  <c:v>-22.09</c:v>
                </c:pt>
                <c:pt idx="1226">
                  <c:v>-22.090199999999999</c:v>
                </c:pt>
                <c:pt idx="1227">
                  <c:v>-22.090199999999999</c:v>
                </c:pt>
                <c:pt idx="1228">
                  <c:v>-22.5352</c:v>
                </c:pt>
                <c:pt idx="1229">
                  <c:v>-23.2851</c:v>
                </c:pt>
                <c:pt idx="1230">
                  <c:v>-24.058900000000001</c:v>
                </c:pt>
                <c:pt idx="1231">
                  <c:v>-24.847799999999999</c:v>
                </c:pt>
                <c:pt idx="1232">
                  <c:v>-25.6463</c:v>
                </c:pt>
                <c:pt idx="1233">
                  <c:v>-26.461099999999998</c:v>
                </c:pt>
                <c:pt idx="1234">
                  <c:v>-27.2563</c:v>
                </c:pt>
                <c:pt idx="1235">
                  <c:v>-28.040400000000002</c:v>
                </c:pt>
                <c:pt idx="1236">
                  <c:v>-28.810199999999998</c:v>
                </c:pt>
                <c:pt idx="1237">
                  <c:v>-29.571100000000001</c:v>
                </c:pt>
                <c:pt idx="1238">
                  <c:v>-30.328499999999998</c:v>
                </c:pt>
                <c:pt idx="1239">
                  <c:v>-31.083200000000001</c:v>
                </c:pt>
                <c:pt idx="1240">
                  <c:v>-31.823899999999998</c:v>
                </c:pt>
                <c:pt idx="1241">
                  <c:v>-32.560600000000001</c:v>
                </c:pt>
                <c:pt idx="1242">
                  <c:v>-33.300400000000003</c:v>
                </c:pt>
                <c:pt idx="1243">
                  <c:v>-34.041699999999999</c:v>
                </c:pt>
                <c:pt idx="1244">
                  <c:v>-34.7911</c:v>
                </c:pt>
                <c:pt idx="1245">
                  <c:v>-35.555</c:v>
                </c:pt>
                <c:pt idx="1246">
                  <c:v>-36.332799999999999</c:v>
                </c:pt>
                <c:pt idx="1247">
                  <c:v>-37.127200000000002</c:v>
                </c:pt>
                <c:pt idx="1248">
                  <c:v>-37.938600000000001</c:v>
                </c:pt>
                <c:pt idx="1249">
                  <c:v>-38.752800000000001</c:v>
                </c:pt>
                <c:pt idx="1250">
                  <c:v>-39.5687</c:v>
                </c:pt>
                <c:pt idx="1251">
                  <c:v>-40.380400000000002</c:v>
                </c:pt>
                <c:pt idx="1252">
                  <c:v>-41.177100000000003</c:v>
                </c:pt>
                <c:pt idx="1253">
                  <c:v>-41.963000000000001</c:v>
                </c:pt>
                <c:pt idx="1254">
                  <c:v>-42.748100000000001</c:v>
                </c:pt>
                <c:pt idx="1255">
                  <c:v>-43.519300000000001</c:v>
                </c:pt>
                <c:pt idx="1256">
                  <c:v>-44.275799999999997</c:v>
                </c:pt>
                <c:pt idx="1257">
                  <c:v>-45.018999999999998</c:v>
                </c:pt>
                <c:pt idx="1258">
                  <c:v>-45.750399999999999</c:v>
                </c:pt>
                <c:pt idx="1259">
                  <c:v>-46.332999999999998</c:v>
                </c:pt>
                <c:pt idx="1260">
                  <c:v>-46.3947</c:v>
                </c:pt>
                <c:pt idx="1261">
                  <c:v>-46.408200000000001</c:v>
                </c:pt>
                <c:pt idx="1262">
                  <c:v>-46.409100000000002</c:v>
                </c:pt>
                <c:pt idx="1263">
                  <c:v>-46.546399999999998</c:v>
                </c:pt>
                <c:pt idx="1264">
                  <c:v>-46.545200000000001</c:v>
                </c:pt>
                <c:pt idx="1265">
                  <c:v>-45.951799999999999</c:v>
                </c:pt>
                <c:pt idx="1266">
                  <c:v>-45.2744</c:v>
                </c:pt>
                <c:pt idx="1267">
                  <c:v>-44.5886</c:v>
                </c:pt>
                <c:pt idx="1268">
                  <c:v>-43.891100000000002</c:v>
                </c:pt>
                <c:pt idx="1269">
                  <c:v>-43.170099999999998</c:v>
                </c:pt>
                <c:pt idx="1270">
                  <c:v>-42.436</c:v>
                </c:pt>
                <c:pt idx="1271">
                  <c:v>-41.678800000000003</c:v>
                </c:pt>
                <c:pt idx="1272">
                  <c:v>-40.914099999999998</c:v>
                </c:pt>
                <c:pt idx="1273">
                  <c:v>-40.138399999999997</c:v>
                </c:pt>
                <c:pt idx="1274">
                  <c:v>-39.349200000000003</c:v>
                </c:pt>
                <c:pt idx="1275">
                  <c:v>-38.560499999999998</c:v>
                </c:pt>
                <c:pt idx="1276">
                  <c:v>-37.769300000000001</c:v>
                </c:pt>
                <c:pt idx="1277">
                  <c:v>-36.991399999999999</c:v>
                </c:pt>
                <c:pt idx="1278">
                  <c:v>-36.228099999999998</c:v>
                </c:pt>
                <c:pt idx="1279">
                  <c:v>-35.482799999999997</c:v>
                </c:pt>
                <c:pt idx="1280">
                  <c:v>-34.7423</c:v>
                </c:pt>
                <c:pt idx="1281">
                  <c:v>-34.005400000000002</c:v>
                </c:pt>
                <c:pt idx="1282">
                  <c:v>-33.268500000000003</c:v>
                </c:pt>
                <c:pt idx="1283">
                  <c:v>-32.535899999999998</c:v>
                </c:pt>
                <c:pt idx="1284">
                  <c:v>-31.793099999999999</c:v>
                </c:pt>
                <c:pt idx="1285">
                  <c:v>-31.039899999999999</c:v>
                </c:pt>
                <c:pt idx="1286">
                  <c:v>-30.271899999999999</c:v>
                </c:pt>
                <c:pt idx="1287">
                  <c:v>-29.485600000000002</c:v>
                </c:pt>
                <c:pt idx="1288">
                  <c:v>-28.6907</c:v>
                </c:pt>
                <c:pt idx="1289">
                  <c:v>-27.890599999999999</c:v>
                </c:pt>
                <c:pt idx="1290">
                  <c:v>-27.0853</c:v>
                </c:pt>
                <c:pt idx="1291">
                  <c:v>-26.2668</c:v>
                </c:pt>
                <c:pt idx="1292">
                  <c:v>-25.456099999999999</c:v>
                </c:pt>
                <c:pt idx="1293">
                  <c:v>-24.653300000000002</c:v>
                </c:pt>
                <c:pt idx="1294">
                  <c:v>-23.867000000000001</c:v>
                </c:pt>
                <c:pt idx="1295">
                  <c:v>-23.096</c:v>
                </c:pt>
                <c:pt idx="1296">
                  <c:v>-22.345300000000002</c:v>
                </c:pt>
                <c:pt idx="1297">
                  <c:v>-21.605</c:v>
                </c:pt>
                <c:pt idx="1298">
                  <c:v>-20.878699999999998</c:v>
                </c:pt>
                <c:pt idx="1299">
                  <c:v>-20.156400000000001</c:v>
                </c:pt>
                <c:pt idx="1300">
                  <c:v>-19.436699999999998</c:v>
                </c:pt>
                <c:pt idx="1301">
                  <c:v>-18.7087</c:v>
                </c:pt>
                <c:pt idx="1302">
                  <c:v>-17.975999999999999</c:v>
                </c:pt>
                <c:pt idx="1303">
                  <c:v>-17.225200000000001</c:v>
                </c:pt>
                <c:pt idx="1304">
                  <c:v>-16.491</c:v>
                </c:pt>
                <c:pt idx="1305">
                  <c:v>-15.7517</c:v>
                </c:pt>
                <c:pt idx="1306">
                  <c:v>-15.100199999999999</c:v>
                </c:pt>
                <c:pt idx="1307">
                  <c:v>-14.799799999999999</c:v>
                </c:pt>
                <c:pt idx="1308">
                  <c:v>-14.7456</c:v>
                </c:pt>
                <c:pt idx="1309">
                  <c:v>-14.7392</c:v>
                </c:pt>
                <c:pt idx="1310">
                  <c:v>-13.9122</c:v>
                </c:pt>
                <c:pt idx="1311">
                  <c:v>-13.916600000000001</c:v>
                </c:pt>
                <c:pt idx="1312">
                  <c:v>-13.914899999999999</c:v>
                </c:pt>
                <c:pt idx="1313">
                  <c:v>-13.324299999999999</c:v>
                </c:pt>
                <c:pt idx="1314">
                  <c:v>-12.599299999999999</c:v>
                </c:pt>
                <c:pt idx="1315">
                  <c:v>-11.852399999999999</c:v>
                </c:pt>
                <c:pt idx="1316">
                  <c:v>-11.078200000000001</c:v>
                </c:pt>
                <c:pt idx="1317">
                  <c:v>-10.2935</c:v>
                </c:pt>
                <c:pt idx="1318">
                  <c:v>-9.5244400000000002</c:v>
                </c:pt>
                <c:pt idx="1319">
                  <c:v>-8.7584800000000005</c:v>
                </c:pt>
                <c:pt idx="1320">
                  <c:v>-8.0059799999999992</c:v>
                </c:pt>
                <c:pt idx="1321">
                  <c:v>-7.2616199999999997</c:v>
                </c:pt>
                <c:pt idx="1322">
                  <c:v>-6.5256999999999996</c:v>
                </c:pt>
                <c:pt idx="1323">
                  <c:v>-5.7918000000000003</c:v>
                </c:pt>
                <c:pt idx="1324">
                  <c:v>-5.0558100000000001</c:v>
                </c:pt>
                <c:pt idx="1325">
                  <c:v>-4.3224299999999998</c:v>
                </c:pt>
                <c:pt idx="1326">
                  <c:v>-3.5767799999999998</c:v>
                </c:pt>
                <c:pt idx="1327">
                  <c:v>-2.8538399999999999</c:v>
                </c:pt>
                <c:pt idx="1328">
                  <c:v>-2.1111599999999999</c:v>
                </c:pt>
                <c:pt idx="1329">
                  <c:v>-1.36818</c:v>
                </c:pt>
                <c:pt idx="1330">
                  <c:v>-0.61504899999999996</c:v>
                </c:pt>
                <c:pt idx="1331">
                  <c:v>0.13880799999999999</c:v>
                </c:pt>
                <c:pt idx="1332">
                  <c:v>0.90695099999999995</c:v>
                </c:pt>
                <c:pt idx="1333">
                  <c:v>1.6790700000000001</c:v>
                </c:pt>
                <c:pt idx="1334">
                  <c:v>2.46068</c:v>
                </c:pt>
                <c:pt idx="1335">
                  <c:v>3.2397300000000002</c:v>
                </c:pt>
                <c:pt idx="1336">
                  <c:v>4.0219399999999998</c:v>
                </c:pt>
                <c:pt idx="1337">
                  <c:v>4.7915799999999997</c:v>
                </c:pt>
                <c:pt idx="1338">
                  <c:v>5.5687300000000004</c:v>
                </c:pt>
                <c:pt idx="1339">
                  <c:v>6.3455000000000004</c:v>
                </c:pt>
                <c:pt idx="1340">
                  <c:v>7.1145199999999997</c:v>
                </c:pt>
                <c:pt idx="1341">
                  <c:v>7.8695700000000004</c:v>
                </c:pt>
                <c:pt idx="1342">
                  <c:v>8.6235199999999992</c:v>
                </c:pt>
                <c:pt idx="1343">
                  <c:v>9.3733400000000007</c:v>
                </c:pt>
                <c:pt idx="1344">
                  <c:v>10.116899999999999</c:v>
                </c:pt>
                <c:pt idx="1345">
                  <c:v>10.856400000000001</c:v>
                </c:pt>
                <c:pt idx="1346">
                  <c:v>11.5936</c:v>
                </c:pt>
                <c:pt idx="1347">
                  <c:v>12.326499999999999</c:v>
                </c:pt>
                <c:pt idx="1348">
                  <c:v>13.0626</c:v>
                </c:pt>
                <c:pt idx="1349">
                  <c:v>13.805199999999999</c:v>
                </c:pt>
                <c:pt idx="1350">
                  <c:v>14.5565</c:v>
                </c:pt>
                <c:pt idx="1351">
                  <c:v>15.3171</c:v>
                </c:pt>
                <c:pt idx="1352">
                  <c:v>16.081299999999999</c:v>
                </c:pt>
                <c:pt idx="1353">
                  <c:v>16.853200000000001</c:v>
                </c:pt>
                <c:pt idx="1354">
                  <c:v>17.618200000000002</c:v>
                </c:pt>
                <c:pt idx="1355">
                  <c:v>18.386500000000002</c:v>
                </c:pt>
                <c:pt idx="1356">
                  <c:v>19.148299999999999</c:v>
                </c:pt>
                <c:pt idx="1357">
                  <c:v>19.909199999999998</c:v>
                </c:pt>
                <c:pt idx="1358">
                  <c:v>20.658100000000001</c:v>
                </c:pt>
                <c:pt idx="1359">
                  <c:v>21.391500000000001</c:v>
                </c:pt>
                <c:pt idx="1360">
                  <c:v>22.124099999999999</c:v>
                </c:pt>
                <c:pt idx="1361">
                  <c:v>22.837800000000001</c:v>
                </c:pt>
                <c:pt idx="1362">
                  <c:v>23.552099999999999</c:v>
                </c:pt>
                <c:pt idx="1363">
                  <c:v>24.253699999999998</c:v>
                </c:pt>
                <c:pt idx="1364">
                  <c:v>24.934100000000001</c:v>
                </c:pt>
                <c:pt idx="1365">
                  <c:v>25.617799999999999</c:v>
                </c:pt>
                <c:pt idx="1366">
                  <c:v>26.304400000000001</c:v>
                </c:pt>
                <c:pt idx="1367">
                  <c:v>26.9954</c:v>
                </c:pt>
                <c:pt idx="1368">
                  <c:v>27.713799999999999</c:v>
                </c:pt>
                <c:pt idx="1369">
                  <c:v>28.4404</c:v>
                </c:pt>
                <c:pt idx="1370">
                  <c:v>29.1812</c:v>
                </c:pt>
                <c:pt idx="1371">
                  <c:v>29.931999999999999</c:v>
                </c:pt>
                <c:pt idx="1372">
                  <c:v>30.689900000000002</c:v>
                </c:pt>
                <c:pt idx="1373">
                  <c:v>31.445599999999999</c:v>
                </c:pt>
                <c:pt idx="1374">
                  <c:v>32.198599999999999</c:v>
                </c:pt>
                <c:pt idx="1375">
                  <c:v>32.951099999999997</c:v>
                </c:pt>
                <c:pt idx="1376">
                  <c:v>33.6907</c:v>
                </c:pt>
                <c:pt idx="1377">
                  <c:v>34.423699999999997</c:v>
                </c:pt>
                <c:pt idx="1378">
                  <c:v>35.143500000000003</c:v>
                </c:pt>
                <c:pt idx="1379">
                  <c:v>35.860199999999999</c:v>
                </c:pt>
                <c:pt idx="1380">
                  <c:v>36.561</c:v>
                </c:pt>
                <c:pt idx="1381">
                  <c:v>37.260300000000001</c:v>
                </c:pt>
                <c:pt idx="1382">
                  <c:v>37.953600000000002</c:v>
                </c:pt>
                <c:pt idx="1383">
                  <c:v>38.645400000000002</c:v>
                </c:pt>
                <c:pt idx="1384">
                  <c:v>39.340899999999998</c:v>
                </c:pt>
                <c:pt idx="1385">
                  <c:v>40.038699999999999</c:v>
                </c:pt>
                <c:pt idx="1386">
                  <c:v>40.751800000000003</c:v>
                </c:pt>
                <c:pt idx="1387">
                  <c:v>41.479399999999998</c:v>
                </c:pt>
                <c:pt idx="1388">
                  <c:v>42.231299999999997</c:v>
                </c:pt>
                <c:pt idx="1389">
                  <c:v>42.994500000000002</c:v>
                </c:pt>
                <c:pt idx="1390">
                  <c:v>43.768599999999999</c:v>
                </c:pt>
                <c:pt idx="1391">
                  <c:v>44.546399999999998</c:v>
                </c:pt>
                <c:pt idx="1392">
                  <c:v>45.34</c:v>
                </c:pt>
                <c:pt idx="1393">
                  <c:v>46.137099999999997</c:v>
                </c:pt>
                <c:pt idx="1394">
                  <c:v>46.381</c:v>
                </c:pt>
                <c:pt idx="1395">
                  <c:v>46.4099</c:v>
                </c:pt>
                <c:pt idx="1396">
                  <c:v>46.4099</c:v>
                </c:pt>
                <c:pt idx="1397">
                  <c:v>46.661200000000001</c:v>
                </c:pt>
                <c:pt idx="1398">
                  <c:v>46.659599999999998</c:v>
                </c:pt>
                <c:pt idx="1399">
                  <c:v>45.9863</c:v>
                </c:pt>
                <c:pt idx="1400">
                  <c:v>45.235199999999999</c:v>
                </c:pt>
                <c:pt idx="1401">
                  <c:v>44.480400000000003</c:v>
                </c:pt>
                <c:pt idx="1402">
                  <c:v>43.722499999999997</c:v>
                </c:pt>
                <c:pt idx="1403">
                  <c:v>42.977800000000002</c:v>
                </c:pt>
                <c:pt idx="1404">
                  <c:v>42.236199999999997</c:v>
                </c:pt>
                <c:pt idx="1405">
                  <c:v>41.512500000000003</c:v>
                </c:pt>
                <c:pt idx="1406">
                  <c:v>40.796799999999998</c:v>
                </c:pt>
                <c:pt idx="1407">
                  <c:v>40.102899999999998</c:v>
                </c:pt>
                <c:pt idx="1408">
                  <c:v>39.4163</c:v>
                </c:pt>
                <c:pt idx="1409">
                  <c:v>38.731000000000002</c:v>
                </c:pt>
                <c:pt idx="1410">
                  <c:v>38.048000000000002</c:v>
                </c:pt>
                <c:pt idx="1411">
                  <c:v>37.359200000000001</c:v>
                </c:pt>
                <c:pt idx="1412">
                  <c:v>36.659999999999997</c:v>
                </c:pt>
                <c:pt idx="1413">
                  <c:v>35.9529</c:v>
                </c:pt>
                <c:pt idx="1414">
                  <c:v>35.235599999999998</c:v>
                </c:pt>
                <c:pt idx="1415">
                  <c:v>34.510199999999998</c:v>
                </c:pt>
                <c:pt idx="1416">
                  <c:v>33.829599999999999</c:v>
                </c:pt>
                <c:pt idx="1417">
                  <c:v>33.827300000000001</c:v>
                </c:pt>
                <c:pt idx="1418">
                  <c:v>33.826999999999998</c:v>
                </c:pt>
                <c:pt idx="1419">
                  <c:v>33.822499999999998</c:v>
                </c:pt>
                <c:pt idx="1420">
                  <c:v>33.820799999999998</c:v>
                </c:pt>
                <c:pt idx="1421">
                  <c:v>33.820399999999999</c:v>
                </c:pt>
                <c:pt idx="1422">
                  <c:v>33.817300000000003</c:v>
                </c:pt>
                <c:pt idx="1423">
                  <c:v>33.8157</c:v>
                </c:pt>
                <c:pt idx="1424">
                  <c:v>33.813099999999999</c:v>
                </c:pt>
                <c:pt idx="1425">
                  <c:v>33.810499999999998</c:v>
                </c:pt>
                <c:pt idx="1426">
                  <c:v>33.805999999999997</c:v>
                </c:pt>
                <c:pt idx="1427">
                  <c:v>33.800699999999999</c:v>
                </c:pt>
                <c:pt idx="1428">
                  <c:v>33.797199999999997</c:v>
                </c:pt>
                <c:pt idx="1429">
                  <c:v>33.790900000000001</c:v>
                </c:pt>
                <c:pt idx="1430">
                  <c:v>33.785200000000003</c:v>
                </c:pt>
                <c:pt idx="1431">
                  <c:v>33.780799999999999</c:v>
                </c:pt>
                <c:pt idx="1432">
                  <c:v>33.776499999999999</c:v>
                </c:pt>
                <c:pt idx="1433">
                  <c:v>33.770499999999998</c:v>
                </c:pt>
                <c:pt idx="1434">
                  <c:v>33.765999999999998</c:v>
                </c:pt>
                <c:pt idx="1435">
                  <c:v>33.7639</c:v>
                </c:pt>
                <c:pt idx="1436">
                  <c:v>33.155999999999999</c:v>
                </c:pt>
                <c:pt idx="1437">
                  <c:v>32.400599999999997</c:v>
                </c:pt>
                <c:pt idx="1438">
                  <c:v>31.640499999999999</c:v>
                </c:pt>
                <c:pt idx="1439">
                  <c:v>30.875299999999999</c:v>
                </c:pt>
                <c:pt idx="1440">
                  <c:v>30.1127</c:v>
                </c:pt>
                <c:pt idx="1441">
                  <c:v>29.813400000000001</c:v>
                </c:pt>
                <c:pt idx="1442">
                  <c:v>29.808</c:v>
                </c:pt>
                <c:pt idx="1443">
                  <c:v>29.8034</c:v>
                </c:pt>
                <c:pt idx="1444">
                  <c:v>29.799700000000001</c:v>
                </c:pt>
                <c:pt idx="1445">
                  <c:v>29.796900000000001</c:v>
                </c:pt>
                <c:pt idx="1446">
                  <c:v>29.793600000000001</c:v>
                </c:pt>
                <c:pt idx="1447">
                  <c:v>29.389900000000001</c:v>
                </c:pt>
                <c:pt idx="1448">
                  <c:v>28.643899999999999</c:v>
                </c:pt>
                <c:pt idx="1449">
                  <c:v>27.913399999999999</c:v>
                </c:pt>
                <c:pt idx="1450">
                  <c:v>27.192900000000002</c:v>
                </c:pt>
                <c:pt idx="1451">
                  <c:v>26.4815</c:v>
                </c:pt>
                <c:pt idx="1452">
                  <c:v>25.781600000000001</c:v>
                </c:pt>
                <c:pt idx="1453">
                  <c:v>25.084599999999998</c:v>
                </c:pt>
                <c:pt idx="1454">
                  <c:v>24.393899999999999</c:v>
                </c:pt>
                <c:pt idx="1455">
                  <c:v>23.6922</c:v>
                </c:pt>
                <c:pt idx="1456">
                  <c:v>22.988900000000001</c:v>
                </c:pt>
                <c:pt idx="1457">
                  <c:v>22.283899999999999</c:v>
                </c:pt>
                <c:pt idx="1458">
                  <c:v>21.570799999999998</c:v>
                </c:pt>
                <c:pt idx="1459">
                  <c:v>20.854199999999999</c:v>
                </c:pt>
                <c:pt idx="1460">
                  <c:v>20.131699999999999</c:v>
                </c:pt>
                <c:pt idx="1461">
                  <c:v>19.4068</c:v>
                </c:pt>
                <c:pt idx="1462">
                  <c:v>18.673300000000001</c:v>
                </c:pt>
                <c:pt idx="1463">
                  <c:v>17.9422</c:v>
                </c:pt>
                <c:pt idx="1464">
                  <c:v>17.206299999999999</c:v>
                </c:pt>
                <c:pt idx="1465">
                  <c:v>16.4712</c:v>
                </c:pt>
                <c:pt idx="1466">
                  <c:v>15.760999999999999</c:v>
                </c:pt>
                <c:pt idx="1467">
                  <c:v>15.2859</c:v>
                </c:pt>
                <c:pt idx="1468">
                  <c:v>15.249599999999999</c:v>
                </c:pt>
                <c:pt idx="1469">
                  <c:v>15.238200000000001</c:v>
                </c:pt>
                <c:pt idx="1470">
                  <c:v>15.2324</c:v>
                </c:pt>
                <c:pt idx="1471">
                  <c:v>14.978400000000001</c:v>
                </c:pt>
                <c:pt idx="1472">
                  <c:v>14.9778</c:v>
                </c:pt>
                <c:pt idx="1473">
                  <c:v>14.976699999999999</c:v>
                </c:pt>
                <c:pt idx="1474">
                  <c:v>14.451499999999999</c:v>
                </c:pt>
                <c:pt idx="1475">
                  <c:v>13.741199999999999</c:v>
                </c:pt>
                <c:pt idx="1476">
                  <c:v>13.003299999999999</c:v>
                </c:pt>
                <c:pt idx="1477">
                  <c:v>12.257899999999999</c:v>
                </c:pt>
                <c:pt idx="1478">
                  <c:v>11.509499999999999</c:v>
                </c:pt>
                <c:pt idx="1479">
                  <c:v>10.7552</c:v>
                </c:pt>
                <c:pt idx="1480">
                  <c:v>10.004099999999999</c:v>
                </c:pt>
                <c:pt idx="1481">
                  <c:v>9.2492199999999993</c:v>
                </c:pt>
                <c:pt idx="1482">
                  <c:v>8.4870999999999999</c:v>
                </c:pt>
                <c:pt idx="1483">
                  <c:v>7.7197800000000001</c:v>
                </c:pt>
                <c:pt idx="1484">
                  <c:v>6.9485799999999998</c:v>
                </c:pt>
                <c:pt idx="1485">
                  <c:v>6.1662499999999998</c:v>
                </c:pt>
                <c:pt idx="1486">
                  <c:v>5.3804600000000002</c:v>
                </c:pt>
                <c:pt idx="1487">
                  <c:v>4.5891200000000003</c:v>
                </c:pt>
                <c:pt idx="1488">
                  <c:v>3.7939799999999999</c:v>
                </c:pt>
                <c:pt idx="1489">
                  <c:v>2.9959699999999998</c:v>
                </c:pt>
                <c:pt idx="1490">
                  <c:v>2.2026699999999999</c:v>
                </c:pt>
                <c:pt idx="1491">
                  <c:v>1.4145300000000001</c:v>
                </c:pt>
                <c:pt idx="1492">
                  <c:v>0.635548</c:v>
                </c:pt>
                <c:pt idx="1493">
                  <c:v>-0.13752200000000001</c:v>
                </c:pt>
                <c:pt idx="1494">
                  <c:v>-0.903142</c:v>
                </c:pt>
                <c:pt idx="1495">
                  <c:v>-1.6633199999999999</c:v>
                </c:pt>
                <c:pt idx="1496">
                  <c:v>-2.41764</c:v>
                </c:pt>
                <c:pt idx="1497">
                  <c:v>-3.1684199999999998</c:v>
                </c:pt>
                <c:pt idx="1498">
                  <c:v>-3.91744</c:v>
                </c:pt>
                <c:pt idx="1499">
                  <c:v>-4.6679000000000004</c:v>
                </c:pt>
                <c:pt idx="1500">
                  <c:v>-5.4273899999999999</c:v>
                </c:pt>
                <c:pt idx="1501">
                  <c:v>-6.1916099999999998</c:v>
                </c:pt>
                <c:pt idx="1502">
                  <c:v>-6.9622099999999998</c:v>
                </c:pt>
                <c:pt idx="1503">
                  <c:v>-7.73773</c:v>
                </c:pt>
                <c:pt idx="1504">
                  <c:v>-8.5256000000000007</c:v>
                </c:pt>
                <c:pt idx="1505">
                  <c:v>-9.3213299999999997</c:v>
                </c:pt>
                <c:pt idx="1506">
                  <c:v>-10.130699999999999</c:v>
                </c:pt>
                <c:pt idx="1507">
                  <c:v>-10.9422</c:v>
                </c:pt>
                <c:pt idx="1508">
                  <c:v>-11.749000000000001</c:v>
                </c:pt>
                <c:pt idx="1509">
                  <c:v>-12.5518</c:v>
                </c:pt>
                <c:pt idx="1510">
                  <c:v>-13.3413</c:v>
                </c:pt>
                <c:pt idx="1511">
                  <c:v>-14.1252</c:v>
                </c:pt>
                <c:pt idx="1512">
                  <c:v>-14.919</c:v>
                </c:pt>
                <c:pt idx="1513">
                  <c:v>-15.6638</c:v>
                </c:pt>
                <c:pt idx="1514">
                  <c:v>-16.4237</c:v>
                </c:pt>
                <c:pt idx="1515">
                  <c:v>-17.1751</c:v>
                </c:pt>
                <c:pt idx="1516">
                  <c:v>-17.920400000000001</c:v>
                </c:pt>
                <c:pt idx="1517">
                  <c:v>-18.656199999999998</c:v>
                </c:pt>
                <c:pt idx="1518">
                  <c:v>-19.387</c:v>
                </c:pt>
                <c:pt idx="1519">
                  <c:v>-20.125299999999999</c:v>
                </c:pt>
                <c:pt idx="1520">
                  <c:v>-20.856999999999999</c:v>
                </c:pt>
                <c:pt idx="1521">
                  <c:v>-21.597100000000001</c:v>
                </c:pt>
                <c:pt idx="1522">
                  <c:v>-22.347100000000001</c:v>
                </c:pt>
                <c:pt idx="1523">
                  <c:v>-23.115100000000002</c:v>
                </c:pt>
                <c:pt idx="1524">
                  <c:v>-23.895</c:v>
                </c:pt>
                <c:pt idx="1525">
                  <c:v>-24.663</c:v>
                </c:pt>
                <c:pt idx="1526">
                  <c:v>-25.443899999999999</c:v>
                </c:pt>
                <c:pt idx="1527">
                  <c:v>-26.2287</c:v>
                </c:pt>
                <c:pt idx="1528">
                  <c:v>-27.019100000000002</c:v>
                </c:pt>
                <c:pt idx="1529">
                  <c:v>-27.803699999999999</c:v>
                </c:pt>
                <c:pt idx="1530">
                  <c:v>-28.587299999999999</c:v>
                </c:pt>
                <c:pt idx="1531">
                  <c:v>-29.364000000000001</c:v>
                </c:pt>
                <c:pt idx="1532">
                  <c:v>-30.130500000000001</c:v>
                </c:pt>
                <c:pt idx="1533">
                  <c:v>-30.883400000000002</c:v>
                </c:pt>
                <c:pt idx="1534">
                  <c:v>-31.6218</c:v>
                </c:pt>
                <c:pt idx="1535">
                  <c:v>-32.354999999999997</c:v>
                </c:pt>
                <c:pt idx="1536">
                  <c:v>-33.08</c:v>
                </c:pt>
                <c:pt idx="1537">
                  <c:v>-33.801299999999998</c:v>
                </c:pt>
                <c:pt idx="1538">
                  <c:v>-34.530099999999997</c:v>
                </c:pt>
                <c:pt idx="1539">
                  <c:v>-35.2684</c:v>
                </c:pt>
                <c:pt idx="1540">
                  <c:v>-36.0139</c:v>
                </c:pt>
                <c:pt idx="1541">
                  <c:v>-36.779499999999999</c:v>
                </c:pt>
                <c:pt idx="1542">
                  <c:v>-37.555999999999997</c:v>
                </c:pt>
                <c:pt idx="1543">
                  <c:v>-38.3386</c:v>
                </c:pt>
                <c:pt idx="1544">
                  <c:v>-39.115299999999998</c:v>
                </c:pt>
                <c:pt idx="1545">
                  <c:v>-39.891399999999997</c:v>
                </c:pt>
                <c:pt idx="1546">
                  <c:v>-40.655299999999997</c:v>
                </c:pt>
                <c:pt idx="1547">
                  <c:v>-41.417000000000002</c:v>
                </c:pt>
                <c:pt idx="1548">
                  <c:v>-42.162100000000002</c:v>
                </c:pt>
                <c:pt idx="1549">
                  <c:v>-42.896999999999998</c:v>
                </c:pt>
                <c:pt idx="1550">
                  <c:v>-43.6175</c:v>
                </c:pt>
                <c:pt idx="1551">
                  <c:v>-44.3247</c:v>
                </c:pt>
                <c:pt idx="1552">
                  <c:v>-45.0182</c:v>
                </c:pt>
                <c:pt idx="1553">
                  <c:v>-45.709400000000002</c:v>
                </c:pt>
                <c:pt idx="1554">
                  <c:v>-46.322200000000002</c:v>
                </c:pt>
                <c:pt idx="1555">
                  <c:v>-46.358600000000003</c:v>
                </c:pt>
                <c:pt idx="1556">
                  <c:v>-46.363300000000002</c:v>
                </c:pt>
                <c:pt idx="1557">
                  <c:v>-46.363799999999998</c:v>
                </c:pt>
                <c:pt idx="1558">
                  <c:v>-46.363500000000002</c:v>
                </c:pt>
                <c:pt idx="1559">
                  <c:v>-46.447499999999998</c:v>
                </c:pt>
                <c:pt idx="1560">
                  <c:v>-46.4467</c:v>
                </c:pt>
                <c:pt idx="1561">
                  <c:v>-46.446899999999999</c:v>
                </c:pt>
                <c:pt idx="1562">
                  <c:v>-45.970500000000001</c:v>
                </c:pt>
                <c:pt idx="1563">
                  <c:v>-45.290500000000002</c:v>
                </c:pt>
                <c:pt idx="1564">
                  <c:v>-44.604300000000002</c:v>
                </c:pt>
                <c:pt idx="1565">
                  <c:v>-43.904200000000003</c:v>
                </c:pt>
                <c:pt idx="1566">
                  <c:v>-43.192500000000003</c:v>
                </c:pt>
                <c:pt idx="1567">
                  <c:v>-42.460500000000003</c:v>
                </c:pt>
                <c:pt idx="1568">
                  <c:v>-41.714500000000001</c:v>
                </c:pt>
                <c:pt idx="1569">
                  <c:v>-40.952599999999997</c:v>
                </c:pt>
                <c:pt idx="1570">
                  <c:v>-40.178400000000003</c:v>
                </c:pt>
                <c:pt idx="1571">
                  <c:v>-39.395400000000002</c:v>
                </c:pt>
                <c:pt idx="1572">
                  <c:v>-38.605899999999998</c:v>
                </c:pt>
                <c:pt idx="1573">
                  <c:v>-37.817799999999998</c:v>
                </c:pt>
                <c:pt idx="1574">
                  <c:v>-37.037799999999997</c:v>
                </c:pt>
                <c:pt idx="1575">
                  <c:v>-36.2684</c:v>
                </c:pt>
                <c:pt idx="1576">
                  <c:v>-35.5167</c:v>
                </c:pt>
                <c:pt idx="1577">
                  <c:v>-34.773699999999998</c:v>
                </c:pt>
                <c:pt idx="1578">
                  <c:v>-34.043399999999998</c:v>
                </c:pt>
                <c:pt idx="1579">
                  <c:v>-33.314599999999999</c:v>
                </c:pt>
                <c:pt idx="1580">
                  <c:v>-32.578200000000002</c:v>
                </c:pt>
                <c:pt idx="1581">
                  <c:v>-31.8401</c:v>
                </c:pt>
                <c:pt idx="1582">
                  <c:v>-31.0838</c:v>
                </c:pt>
                <c:pt idx="1583">
                  <c:v>-30.3187</c:v>
                </c:pt>
                <c:pt idx="1584">
                  <c:v>-29.536999999999999</c:v>
                </c:pt>
                <c:pt idx="1585">
                  <c:v>-28.747800000000002</c:v>
                </c:pt>
                <c:pt idx="1586">
                  <c:v>-27.949100000000001</c:v>
                </c:pt>
                <c:pt idx="1587">
                  <c:v>-27.1463</c:v>
                </c:pt>
                <c:pt idx="1588">
                  <c:v>-26.3263</c:v>
                </c:pt>
                <c:pt idx="1589">
                  <c:v>-25.510999999999999</c:v>
                </c:pt>
                <c:pt idx="1590">
                  <c:v>-24.7057</c:v>
                </c:pt>
                <c:pt idx="1591">
                  <c:v>-23.918199999999999</c:v>
                </c:pt>
                <c:pt idx="1592">
                  <c:v>-23.147300000000001</c:v>
                </c:pt>
                <c:pt idx="1593">
                  <c:v>-22.389299999999999</c:v>
                </c:pt>
                <c:pt idx="1594">
                  <c:v>-21.648399999999999</c:v>
                </c:pt>
                <c:pt idx="1595">
                  <c:v>-20.917999999999999</c:v>
                </c:pt>
                <c:pt idx="1596">
                  <c:v>-20.189499999999999</c:v>
                </c:pt>
                <c:pt idx="1597">
                  <c:v>-19.466100000000001</c:v>
                </c:pt>
                <c:pt idx="1598">
                  <c:v>-18.736499999999999</c:v>
                </c:pt>
                <c:pt idx="1599">
                  <c:v>-18.001000000000001</c:v>
                </c:pt>
                <c:pt idx="1600">
                  <c:v>-17.264700000000001</c:v>
                </c:pt>
                <c:pt idx="1601">
                  <c:v>-16.520099999999999</c:v>
                </c:pt>
                <c:pt idx="1602">
                  <c:v>-15.7682</c:v>
                </c:pt>
                <c:pt idx="1603">
                  <c:v>-15.027100000000001</c:v>
                </c:pt>
                <c:pt idx="1604">
                  <c:v>-14.376099999999999</c:v>
                </c:pt>
                <c:pt idx="1605">
                  <c:v>-14.126300000000001</c:v>
                </c:pt>
                <c:pt idx="1606">
                  <c:v>-14.091900000000001</c:v>
                </c:pt>
                <c:pt idx="1607">
                  <c:v>-14.0748</c:v>
                </c:pt>
                <c:pt idx="1608">
                  <c:v>-14.0695</c:v>
                </c:pt>
                <c:pt idx="1609">
                  <c:v>-13.360300000000001</c:v>
                </c:pt>
                <c:pt idx="1610">
                  <c:v>-13.3553</c:v>
                </c:pt>
                <c:pt idx="1611">
                  <c:v>-13.354699999999999</c:v>
                </c:pt>
                <c:pt idx="1612">
                  <c:v>-13.1675</c:v>
                </c:pt>
                <c:pt idx="1613">
                  <c:v>-12.443099999999999</c:v>
                </c:pt>
                <c:pt idx="1614">
                  <c:v>-11.685700000000001</c:v>
                </c:pt>
                <c:pt idx="1615">
                  <c:v>-10.916600000000001</c:v>
                </c:pt>
                <c:pt idx="1616">
                  <c:v>-10.1418</c:v>
                </c:pt>
                <c:pt idx="1617">
                  <c:v>-9.3707600000000006</c:v>
                </c:pt>
                <c:pt idx="1618">
                  <c:v>-8.6102100000000004</c:v>
                </c:pt>
                <c:pt idx="1619">
                  <c:v>-7.8650900000000004</c:v>
                </c:pt>
                <c:pt idx="1620">
                  <c:v>-7.1224100000000004</c:v>
                </c:pt>
                <c:pt idx="1621">
                  <c:v>-6.3920300000000001</c:v>
                </c:pt>
                <c:pt idx="1622">
                  <c:v>-5.6627999999999998</c:v>
                </c:pt>
                <c:pt idx="1623">
                  <c:v>-4.9300499999999996</c:v>
                </c:pt>
                <c:pt idx="1624">
                  <c:v>-4.1979800000000003</c:v>
                </c:pt>
                <c:pt idx="1625">
                  <c:v>-3.45784</c:v>
                </c:pt>
                <c:pt idx="1626">
                  <c:v>-2.71713</c:v>
                </c:pt>
                <c:pt idx="1627">
                  <c:v>-1.9748300000000001</c:v>
                </c:pt>
                <c:pt idx="1628">
                  <c:v>-1.2262500000000001</c:v>
                </c:pt>
                <c:pt idx="1629">
                  <c:v>-0.469939</c:v>
                </c:pt>
                <c:pt idx="1630">
                  <c:v>0.29608499999999999</c:v>
                </c:pt>
                <c:pt idx="1631">
                  <c:v>1.06941</c:v>
                </c:pt>
                <c:pt idx="1632">
                  <c:v>1.8514200000000001</c:v>
                </c:pt>
                <c:pt idx="1633">
                  <c:v>2.6320100000000002</c:v>
                </c:pt>
                <c:pt idx="1634">
                  <c:v>3.41289</c:v>
                </c:pt>
                <c:pt idx="1635">
                  <c:v>4.1924299999999999</c:v>
                </c:pt>
                <c:pt idx="1636">
                  <c:v>4.9911099999999999</c:v>
                </c:pt>
                <c:pt idx="1637">
                  <c:v>5.7307499999999996</c:v>
                </c:pt>
                <c:pt idx="1638">
                  <c:v>6.4959100000000003</c:v>
                </c:pt>
                <c:pt idx="1639">
                  <c:v>7.2600499999999997</c:v>
                </c:pt>
                <c:pt idx="1640">
                  <c:v>8.0188100000000002</c:v>
                </c:pt>
                <c:pt idx="1641">
                  <c:v>8.7715399999999999</c:v>
                </c:pt>
                <c:pt idx="1642">
                  <c:v>9.5153400000000001</c:v>
                </c:pt>
                <c:pt idx="1643">
                  <c:v>10.257300000000001</c:v>
                </c:pt>
                <c:pt idx="1644">
                  <c:v>10.9977</c:v>
                </c:pt>
                <c:pt idx="1645">
                  <c:v>11.7364</c:v>
                </c:pt>
                <c:pt idx="1646">
                  <c:v>12.474299999999999</c:v>
                </c:pt>
                <c:pt idx="1647">
                  <c:v>13.2218</c:v>
                </c:pt>
                <c:pt idx="1648">
                  <c:v>13.9681</c:v>
                </c:pt>
                <c:pt idx="1649">
                  <c:v>14.7333</c:v>
                </c:pt>
                <c:pt idx="1650">
                  <c:v>15.508599999999999</c:v>
                </c:pt>
                <c:pt idx="1651">
                  <c:v>16.286200000000001</c:v>
                </c:pt>
                <c:pt idx="1652">
                  <c:v>17.063400000000001</c:v>
                </c:pt>
                <c:pt idx="1653">
                  <c:v>17.834499999999998</c:v>
                </c:pt>
                <c:pt idx="1654">
                  <c:v>18.599799999999998</c:v>
                </c:pt>
                <c:pt idx="1655">
                  <c:v>19.3538</c:v>
                </c:pt>
                <c:pt idx="1656">
                  <c:v>20.104199999999999</c:v>
                </c:pt>
                <c:pt idx="1657">
                  <c:v>20.839500000000001</c:v>
                </c:pt>
                <c:pt idx="1658">
                  <c:v>21.575099999999999</c:v>
                </c:pt>
                <c:pt idx="1659">
                  <c:v>22.302900000000001</c:v>
                </c:pt>
                <c:pt idx="1660">
                  <c:v>23.026800000000001</c:v>
                </c:pt>
                <c:pt idx="1661">
                  <c:v>23.739599999999999</c:v>
                </c:pt>
                <c:pt idx="1662">
                  <c:v>24.4558</c:v>
                </c:pt>
                <c:pt idx="1663">
                  <c:v>25.157699999999998</c:v>
                </c:pt>
                <c:pt idx="1664">
                  <c:v>25.8477</c:v>
                </c:pt>
                <c:pt idx="1665">
                  <c:v>26.542400000000001</c:v>
                </c:pt>
                <c:pt idx="1666">
                  <c:v>27.254100000000001</c:v>
                </c:pt>
                <c:pt idx="1667">
                  <c:v>27.973099999999999</c:v>
                </c:pt>
                <c:pt idx="1668">
                  <c:v>28.708100000000002</c:v>
                </c:pt>
                <c:pt idx="1669">
                  <c:v>29.46</c:v>
                </c:pt>
                <c:pt idx="1670">
                  <c:v>30.2164</c:v>
                </c:pt>
                <c:pt idx="1671">
                  <c:v>30.2164</c:v>
                </c:pt>
                <c:pt idx="1672">
                  <c:v>30.2224</c:v>
                </c:pt>
                <c:pt idx="1673">
                  <c:v>30.223299999999998</c:v>
                </c:pt>
                <c:pt idx="1674">
                  <c:v>30.332599999999999</c:v>
                </c:pt>
                <c:pt idx="1675">
                  <c:v>30.331199999999999</c:v>
                </c:pt>
                <c:pt idx="1676">
                  <c:v>30.331199999999999</c:v>
                </c:pt>
                <c:pt idx="1677">
                  <c:v>30.329499999999999</c:v>
                </c:pt>
                <c:pt idx="1678">
                  <c:v>30.750699999999998</c:v>
                </c:pt>
                <c:pt idx="1679">
                  <c:v>31.507400000000001</c:v>
                </c:pt>
                <c:pt idx="1680">
                  <c:v>32.280900000000003</c:v>
                </c:pt>
                <c:pt idx="1681">
                  <c:v>33.052700000000002</c:v>
                </c:pt>
                <c:pt idx="1682">
                  <c:v>33.826500000000003</c:v>
                </c:pt>
                <c:pt idx="1683">
                  <c:v>34.587299999999999</c:v>
                </c:pt>
                <c:pt idx="1684">
                  <c:v>35.332999999999998</c:v>
                </c:pt>
                <c:pt idx="1685">
                  <c:v>36.064500000000002</c:v>
                </c:pt>
                <c:pt idx="1686">
                  <c:v>36.783200000000001</c:v>
                </c:pt>
                <c:pt idx="1687">
                  <c:v>37.493499999999997</c:v>
                </c:pt>
                <c:pt idx="1688">
                  <c:v>38.203899999999997</c:v>
                </c:pt>
                <c:pt idx="1689">
                  <c:v>38.908099999999997</c:v>
                </c:pt>
                <c:pt idx="1690">
                  <c:v>39.623800000000003</c:v>
                </c:pt>
                <c:pt idx="1691">
                  <c:v>40.353299999999997</c:v>
                </c:pt>
                <c:pt idx="1692">
                  <c:v>41.097099999999998</c:v>
                </c:pt>
                <c:pt idx="1693">
                  <c:v>41.8613</c:v>
                </c:pt>
                <c:pt idx="1694">
                  <c:v>42.638500000000001</c:v>
                </c:pt>
                <c:pt idx="1695">
                  <c:v>43.426499999999997</c:v>
                </c:pt>
                <c:pt idx="1696">
                  <c:v>44.2241</c:v>
                </c:pt>
                <c:pt idx="1697">
                  <c:v>45.035800000000002</c:v>
                </c:pt>
                <c:pt idx="1698">
                  <c:v>45.851799999999997</c:v>
                </c:pt>
                <c:pt idx="1699">
                  <c:v>46.664999999999999</c:v>
                </c:pt>
                <c:pt idx="1700">
                  <c:v>47.475099999999998</c:v>
                </c:pt>
                <c:pt idx="1701">
                  <c:v>48.298499999999997</c:v>
                </c:pt>
                <c:pt idx="1702">
                  <c:v>49.051699999999997</c:v>
                </c:pt>
                <c:pt idx="1703">
                  <c:v>49.818199999999997</c:v>
                </c:pt>
                <c:pt idx="1704">
                  <c:v>50.591299999999997</c:v>
                </c:pt>
                <c:pt idx="1705">
                  <c:v>51.358199999999997</c:v>
                </c:pt>
                <c:pt idx="1706">
                  <c:v>52.122599999999998</c:v>
                </c:pt>
                <c:pt idx="1707">
                  <c:v>52.893700000000003</c:v>
                </c:pt>
                <c:pt idx="1708">
                  <c:v>53.6721</c:v>
                </c:pt>
                <c:pt idx="1709">
                  <c:v>54.463900000000002</c:v>
                </c:pt>
                <c:pt idx="1710">
                  <c:v>55.271099999999997</c:v>
                </c:pt>
                <c:pt idx="1711">
                  <c:v>56.0929</c:v>
                </c:pt>
                <c:pt idx="1712">
                  <c:v>56.934800000000003</c:v>
                </c:pt>
                <c:pt idx="1713">
                  <c:v>57.779299999999999</c:v>
                </c:pt>
                <c:pt idx="1714">
                  <c:v>58.640300000000003</c:v>
                </c:pt>
                <c:pt idx="1715">
                  <c:v>59.497199999999999</c:v>
                </c:pt>
                <c:pt idx="1716">
                  <c:v>60.352499999999999</c:v>
                </c:pt>
                <c:pt idx="1717">
                  <c:v>61.197800000000001</c:v>
                </c:pt>
                <c:pt idx="1718">
                  <c:v>61.695300000000003</c:v>
                </c:pt>
                <c:pt idx="1719">
                  <c:v>61.805799999999998</c:v>
                </c:pt>
                <c:pt idx="1720">
                  <c:v>61.817700000000002</c:v>
                </c:pt>
                <c:pt idx="1721">
                  <c:v>61.823099999999997</c:v>
                </c:pt>
                <c:pt idx="1722">
                  <c:v>61.673499999999997</c:v>
                </c:pt>
                <c:pt idx="1723">
                  <c:v>61.670099999999998</c:v>
                </c:pt>
                <c:pt idx="1724">
                  <c:v>61.670400000000001</c:v>
                </c:pt>
                <c:pt idx="1725">
                  <c:v>61.054200000000002</c:v>
                </c:pt>
                <c:pt idx="1726">
                  <c:v>60.301000000000002</c:v>
                </c:pt>
                <c:pt idx="1727">
                  <c:v>59.537799999999997</c:v>
                </c:pt>
                <c:pt idx="1728">
                  <c:v>58.771500000000003</c:v>
                </c:pt>
                <c:pt idx="1729">
                  <c:v>58.0045</c:v>
                </c:pt>
                <c:pt idx="1730">
                  <c:v>57.238500000000002</c:v>
                </c:pt>
                <c:pt idx="1731">
                  <c:v>56.477499999999999</c:v>
                </c:pt>
                <c:pt idx="1732">
                  <c:v>55.731699999999996</c:v>
                </c:pt>
                <c:pt idx="1733">
                  <c:v>54.996400000000001</c:v>
                </c:pt>
                <c:pt idx="1734">
                  <c:v>54.271999999999998</c:v>
                </c:pt>
                <c:pt idx="1735">
                  <c:v>53.558900000000001</c:v>
                </c:pt>
                <c:pt idx="1736">
                  <c:v>52.854300000000002</c:v>
                </c:pt>
                <c:pt idx="1737">
                  <c:v>52.145600000000002</c:v>
                </c:pt>
                <c:pt idx="1738">
                  <c:v>51.438200000000002</c:v>
                </c:pt>
                <c:pt idx="1739">
                  <c:v>50.717700000000001</c:v>
                </c:pt>
                <c:pt idx="1740">
                  <c:v>49.991900000000001</c:v>
                </c:pt>
                <c:pt idx="1741">
                  <c:v>49.242199999999997</c:v>
                </c:pt>
                <c:pt idx="1742">
                  <c:v>48.4908</c:v>
                </c:pt>
                <c:pt idx="1743">
                  <c:v>47.695500000000003</c:v>
                </c:pt>
                <c:pt idx="1744">
                  <c:v>46.932099999999998</c:v>
                </c:pt>
                <c:pt idx="1745">
                  <c:v>46.141599999999997</c:v>
                </c:pt>
                <c:pt idx="1746">
                  <c:v>45.3506</c:v>
                </c:pt>
                <c:pt idx="1747">
                  <c:v>44.568899999999999</c:v>
                </c:pt>
                <c:pt idx="1748">
                  <c:v>43.7913</c:v>
                </c:pt>
                <c:pt idx="1749">
                  <c:v>43.029200000000003</c:v>
                </c:pt>
                <c:pt idx="1750">
                  <c:v>42.2727</c:v>
                </c:pt>
                <c:pt idx="1751">
                  <c:v>41.521599999999999</c:v>
                </c:pt>
                <c:pt idx="1752">
                  <c:v>40.786700000000003</c:v>
                </c:pt>
                <c:pt idx="1753">
                  <c:v>40.0672</c:v>
                </c:pt>
                <c:pt idx="1754">
                  <c:v>39.350200000000001</c:v>
                </c:pt>
                <c:pt idx="1755">
                  <c:v>38.642200000000003</c:v>
                </c:pt>
                <c:pt idx="1756">
                  <c:v>37.929699999999997</c:v>
                </c:pt>
                <c:pt idx="1757">
                  <c:v>37.214399999999998</c:v>
                </c:pt>
                <c:pt idx="1758">
                  <c:v>36.487000000000002</c:v>
                </c:pt>
                <c:pt idx="1759">
                  <c:v>35.7532</c:v>
                </c:pt>
                <c:pt idx="1760">
                  <c:v>35.007100000000001</c:v>
                </c:pt>
                <c:pt idx="1761">
                  <c:v>34.2485</c:v>
                </c:pt>
                <c:pt idx="1762">
                  <c:v>33.478000000000002</c:v>
                </c:pt>
                <c:pt idx="1763">
                  <c:v>32.697299999999998</c:v>
                </c:pt>
                <c:pt idx="1764">
                  <c:v>31.928000000000001</c:v>
                </c:pt>
                <c:pt idx="1765">
                  <c:v>31.148599999999998</c:v>
                </c:pt>
                <c:pt idx="1766">
                  <c:v>30.376899999999999</c:v>
                </c:pt>
                <c:pt idx="1767">
                  <c:v>29.617899999999999</c:v>
                </c:pt>
                <c:pt idx="1768">
                  <c:v>28.868500000000001</c:v>
                </c:pt>
                <c:pt idx="1769">
                  <c:v>28.146000000000001</c:v>
                </c:pt>
                <c:pt idx="1770">
                  <c:v>27.533200000000001</c:v>
                </c:pt>
                <c:pt idx="1771">
                  <c:v>27.288699999999999</c:v>
                </c:pt>
                <c:pt idx="1772">
                  <c:v>27.2681</c:v>
                </c:pt>
                <c:pt idx="1773">
                  <c:v>27.0991</c:v>
                </c:pt>
                <c:pt idx="1774">
                  <c:v>27.096599999999999</c:v>
                </c:pt>
                <c:pt idx="1775">
                  <c:v>27.0962</c:v>
                </c:pt>
                <c:pt idx="1776">
                  <c:v>26.636900000000001</c:v>
                </c:pt>
                <c:pt idx="1777">
                  <c:v>25.956299999999999</c:v>
                </c:pt>
                <c:pt idx="1778">
                  <c:v>25.238099999999999</c:v>
                </c:pt>
                <c:pt idx="1779">
                  <c:v>24.507000000000001</c:v>
                </c:pt>
                <c:pt idx="1780">
                  <c:v>23.763500000000001</c:v>
                </c:pt>
                <c:pt idx="1781">
                  <c:v>23.010899999999999</c:v>
                </c:pt>
                <c:pt idx="1782">
                  <c:v>22.250599999999999</c:v>
                </c:pt>
                <c:pt idx="1783">
                  <c:v>21.482500000000002</c:v>
                </c:pt>
                <c:pt idx="1784">
                  <c:v>20.706199999999999</c:v>
                </c:pt>
                <c:pt idx="1785">
                  <c:v>19.9222</c:v>
                </c:pt>
                <c:pt idx="1786">
                  <c:v>19.128</c:v>
                </c:pt>
                <c:pt idx="1787">
                  <c:v>18.328700000000001</c:v>
                </c:pt>
                <c:pt idx="1788">
                  <c:v>17.525300000000001</c:v>
                </c:pt>
                <c:pt idx="1789">
                  <c:v>16.720300000000002</c:v>
                </c:pt>
                <c:pt idx="1790">
                  <c:v>15.918699999999999</c:v>
                </c:pt>
                <c:pt idx="1791">
                  <c:v>15.1312</c:v>
                </c:pt>
                <c:pt idx="1792">
                  <c:v>14.350199999999999</c:v>
                </c:pt>
                <c:pt idx="1793">
                  <c:v>13.5787</c:v>
                </c:pt>
                <c:pt idx="1794">
                  <c:v>12.8148</c:v>
                </c:pt>
                <c:pt idx="1795">
                  <c:v>12.0504</c:v>
                </c:pt>
                <c:pt idx="1796">
                  <c:v>11.2927</c:v>
                </c:pt>
                <c:pt idx="1797">
                  <c:v>10.5303</c:v>
                </c:pt>
                <c:pt idx="1798">
                  <c:v>9.7667900000000003</c:v>
                </c:pt>
                <c:pt idx="1799">
                  <c:v>8.9983299999999993</c:v>
                </c:pt>
                <c:pt idx="1800">
                  <c:v>8.2300699999999996</c:v>
                </c:pt>
                <c:pt idx="1801">
                  <c:v>7.4475199999999999</c:v>
                </c:pt>
                <c:pt idx="1802">
                  <c:v>6.6482000000000001</c:v>
                </c:pt>
                <c:pt idx="1803">
                  <c:v>5.8408100000000003</c:v>
                </c:pt>
                <c:pt idx="1804">
                  <c:v>5.0268899999999999</c:v>
                </c:pt>
                <c:pt idx="1805">
                  <c:v>4.20871</c:v>
                </c:pt>
                <c:pt idx="1806">
                  <c:v>3.3849100000000001</c:v>
                </c:pt>
                <c:pt idx="1807">
                  <c:v>2.5648</c:v>
                </c:pt>
                <c:pt idx="1808">
                  <c:v>1.7447999999999999</c:v>
                </c:pt>
                <c:pt idx="1809">
                  <c:v>0.93380600000000002</c:v>
                </c:pt>
                <c:pt idx="1810">
                  <c:v>0.127639</c:v>
                </c:pt>
                <c:pt idx="1811">
                  <c:v>-0.66954800000000003</c:v>
                </c:pt>
                <c:pt idx="1812">
                  <c:v>-1.46004</c:v>
                </c:pt>
                <c:pt idx="1813">
                  <c:v>-2.2400699999999998</c:v>
                </c:pt>
                <c:pt idx="1814">
                  <c:v>-3.0209600000000001</c:v>
                </c:pt>
                <c:pt idx="1815">
                  <c:v>-3.7930999999999999</c:v>
                </c:pt>
                <c:pt idx="1816">
                  <c:v>-4.5663</c:v>
                </c:pt>
                <c:pt idx="1817">
                  <c:v>-5.3330700000000002</c:v>
                </c:pt>
                <c:pt idx="1818">
                  <c:v>-6.1035599999999999</c:v>
                </c:pt>
                <c:pt idx="1819">
                  <c:v>-6.8760399999999997</c:v>
                </c:pt>
                <c:pt idx="1820">
                  <c:v>-7.6563499999999998</c:v>
                </c:pt>
                <c:pt idx="1821">
                  <c:v>-8.4410799999999995</c:v>
                </c:pt>
                <c:pt idx="1822">
                  <c:v>-9.2411499999999993</c:v>
                </c:pt>
                <c:pt idx="1823">
                  <c:v>-10.0474</c:v>
                </c:pt>
                <c:pt idx="1824">
                  <c:v>-10.862500000000001</c:v>
                </c:pt>
                <c:pt idx="1825">
                  <c:v>-11.679600000000001</c:v>
                </c:pt>
                <c:pt idx="1826">
                  <c:v>-12.498100000000001</c:v>
                </c:pt>
                <c:pt idx="1827">
                  <c:v>-13.277200000000001</c:v>
                </c:pt>
                <c:pt idx="1828">
                  <c:v>-14.044</c:v>
                </c:pt>
                <c:pt idx="1829">
                  <c:v>-14.808199999999999</c:v>
                </c:pt>
                <c:pt idx="1830">
                  <c:v>-15.555</c:v>
                </c:pt>
                <c:pt idx="1831">
                  <c:v>-16.3049</c:v>
                </c:pt>
                <c:pt idx="1832">
                  <c:v>-17.038499999999999</c:v>
                </c:pt>
                <c:pt idx="1833">
                  <c:v>-17.770499999999998</c:v>
                </c:pt>
                <c:pt idx="1834">
                  <c:v>-18.4894</c:v>
                </c:pt>
                <c:pt idx="1835">
                  <c:v>-19.2074</c:v>
                </c:pt>
                <c:pt idx="1836">
                  <c:v>-19.918399999999998</c:v>
                </c:pt>
                <c:pt idx="1837">
                  <c:v>-20.628499999999999</c:v>
                </c:pt>
                <c:pt idx="1838">
                  <c:v>-21.341899999999999</c:v>
                </c:pt>
                <c:pt idx="1839">
                  <c:v>-22.055499999999999</c:v>
                </c:pt>
                <c:pt idx="1840">
                  <c:v>-22.7803</c:v>
                </c:pt>
                <c:pt idx="1841">
                  <c:v>-23.5154</c:v>
                </c:pt>
                <c:pt idx="1842">
                  <c:v>-24.270499999999998</c:v>
                </c:pt>
                <c:pt idx="1843">
                  <c:v>-25.0336</c:v>
                </c:pt>
                <c:pt idx="1844">
                  <c:v>-25.8139</c:v>
                </c:pt>
                <c:pt idx="1845">
                  <c:v>-26.599499999999999</c:v>
                </c:pt>
                <c:pt idx="1846">
                  <c:v>-27.393599999999999</c:v>
                </c:pt>
                <c:pt idx="1847">
                  <c:v>-28.186599999999999</c:v>
                </c:pt>
                <c:pt idx="1848">
                  <c:v>-28.973600000000001</c:v>
                </c:pt>
                <c:pt idx="1849">
                  <c:v>-29.751899999999999</c:v>
                </c:pt>
                <c:pt idx="1850">
                  <c:v>-30.141300000000001</c:v>
                </c:pt>
                <c:pt idx="1851">
                  <c:v>-30.152999999999999</c:v>
                </c:pt>
                <c:pt idx="1852">
                  <c:v>-30.153199999999998</c:v>
                </c:pt>
                <c:pt idx="1853">
                  <c:v>-30.1525</c:v>
                </c:pt>
                <c:pt idx="1854">
                  <c:v>-30.206600000000002</c:v>
                </c:pt>
                <c:pt idx="1855">
                  <c:v>-30.2041</c:v>
                </c:pt>
                <c:pt idx="1856">
                  <c:v>-30.205200000000001</c:v>
                </c:pt>
                <c:pt idx="1857">
                  <c:v>-30.8598</c:v>
                </c:pt>
                <c:pt idx="1858">
                  <c:v>-31.629000000000001</c:v>
                </c:pt>
                <c:pt idx="1859">
                  <c:v>-32.404699999999998</c:v>
                </c:pt>
                <c:pt idx="1860">
                  <c:v>-33.168999999999997</c:v>
                </c:pt>
                <c:pt idx="1861">
                  <c:v>-33.927399999999999</c:v>
                </c:pt>
                <c:pt idx="1862">
                  <c:v>-34.685899999999997</c:v>
                </c:pt>
                <c:pt idx="1863">
                  <c:v>-35.440100000000001</c:v>
                </c:pt>
                <c:pt idx="1864">
                  <c:v>-36.201599999999999</c:v>
                </c:pt>
                <c:pt idx="1865">
                  <c:v>-36.969799999999999</c:v>
                </c:pt>
                <c:pt idx="1866">
                  <c:v>-37.750900000000001</c:v>
                </c:pt>
                <c:pt idx="1867">
                  <c:v>-38.5458</c:v>
                </c:pt>
                <c:pt idx="1868">
                  <c:v>-39.347299999999997</c:v>
                </c:pt>
                <c:pt idx="1869">
                  <c:v>-40.143000000000001</c:v>
                </c:pt>
                <c:pt idx="1870">
                  <c:v>-40.936999999999998</c:v>
                </c:pt>
                <c:pt idx="1871">
                  <c:v>-41.714700000000001</c:v>
                </c:pt>
                <c:pt idx="1872">
                  <c:v>-42.483699999999999</c:v>
                </c:pt>
                <c:pt idx="1873">
                  <c:v>-43.243200000000002</c:v>
                </c:pt>
                <c:pt idx="1874">
                  <c:v>-43.985799999999998</c:v>
                </c:pt>
                <c:pt idx="1875">
                  <c:v>-44.713999999999999</c:v>
                </c:pt>
                <c:pt idx="1876">
                  <c:v>-45.433300000000003</c:v>
                </c:pt>
                <c:pt idx="1877">
                  <c:v>-46.142000000000003</c:v>
                </c:pt>
                <c:pt idx="1878">
                  <c:v>-46.839399999999998</c:v>
                </c:pt>
                <c:pt idx="1879">
                  <c:v>-47.543300000000002</c:v>
                </c:pt>
                <c:pt idx="1880">
                  <c:v>-48.238100000000003</c:v>
                </c:pt>
                <c:pt idx="1881">
                  <c:v>-48.944499999999998</c:v>
                </c:pt>
                <c:pt idx="1882">
                  <c:v>-49.668500000000002</c:v>
                </c:pt>
                <c:pt idx="1883">
                  <c:v>-50.421300000000002</c:v>
                </c:pt>
                <c:pt idx="1884">
                  <c:v>-51.192900000000002</c:v>
                </c:pt>
                <c:pt idx="1885">
                  <c:v>-51.989400000000003</c:v>
                </c:pt>
                <c:pt idx="1886">
                  <c:v>-52.794800000000002</c:v>
                </c:pt>
                <c:pt idx="1887">
                  <c:v>-53.614400000000003</c:v>
                </c:pt>
                <c:pt idx="1888">
                  <c:v>-54.4343</c:v>
                </c:pt>
                <c:pt idx="1889">
                  <c:v>-55.252800000000001</c:v>
                </c:pt>
                <c:pt idx="1890">
                  <c:v>-56.05</c:v>
                </c:pt>
                <c:pt idx="1891">
                  <c:v>-56.845500000000001</c:v>
                </c:pt>
                <c:pt idx="1892">
                  <c:v>-57.618699999999997</c:v>
                </c:pt>
                <c:pt idx="1893">
                  <c:v>-58.383400000000002</c:v>
                </c:pt>
                <c:pt idx="1894">
                  <c:v>-59.127099999999999</c:v>
                </c:pt>
                <c:pt idx="1895">
                  <c:v>-59.859699999999997</c:v>
                </c:pt>
                <c:pt idx="1896">
                  <c:v>-60.589100000000002</c:v>
                </c:pt>
                <c:pt idx="1897">
                  <c:v>-61.3155</c:v>
                </c:pt>
                <c:pt idx="1898">
                  <c:v>-61.675400000000003</c:v>
                </c:pt>
                <c:pt idx="1899">
                  <c:v>-61.723799999999997</c:v>
                </c:pt>
                <c:pt idx="1900">
                  <c:v>-61.733199999999997</c:v>
                </c:pt>
                <c:pt idx="1901">
                  <c:v>-61.735900000000001</c:v>
                </c:pt>
                <c:pt idx="1902">
                  <c:v>-61.738199999999999</c:v>
                </c:pt>
                <c:pt idx="1903">
                  <c:v>-61.739699999999999</c:v>
                </c:pt>
                <c:pt idx="1904">
                  <c:v>-61.8431</c:v>
                </c:pt>
                <c:pt idx="1905">
                  <c:v>-61.8416</c:v>
                </c:pt>
                <c:pt idx="1906">
                  <c:v>-61.587299999999999</c:v>
                </c:pt>
                <c:pt idx="1907">
                  <c:v>-60.919499999999999</c:v>
                </c:pt>
                <c:pt idx="1908">
                  <c:v>-60.249099999999999</c:v>
                </c:pt>
                <c:pt idx="1909">
                  <c:v>-59.569200000000002</c:v>
                </c:pt>
                <c:pt idx="1910">
                  <c:v>-58.878599999999999</c:v>
                </c:pt>
                <c:pt idx="1911">
                  <c:v>-58.164400000000001</c:v>
                </c:pt>
                <c:pt idx="1912">
                  <c:v>-57.441400000000002</c:v>
                </c:pt>
                <c:pt idx="1913">
                  <c:v>-56.7057</c:v>
                </c:pt>
                <c:pt idx="1914">
                  <c:v>-55.953299999999999</c:v>
                </c:pt>
                <c:pt idx="1915">
                  <c:v>-55.184100000000001</c:v>
                </c:pt>
                <c:pt idx="1916">
                  <c:v>-54.413499999999999</c:v>
                </c:pt>
                <c:pt idx="1917">
                  <c:v>-53.637799999999999</c:v>
                </c:pt>
                <c:pt idx="1918">
                  <c:v>-52.8673</c:v>
                </c:pt>
                <c:pt idx="1919">
                  <c:v>-52.102899999999998</c:v>
                </c:pt>
                <c:pt idx="1920">
                  <c:v>-51.365400000000001</c:v>
                </c:pt>
                <c:pt idx="1921">
                  <c:v>-50.635300000000001</c:v>
                </c:pt>
                <c:pt idx="1922">
                  <c:v>-49.925600000000003</c:v>
                </c:pt>
                <c:pt idx="1923">
                  <c:v>-49.231900000000003</c:v>
                </c:pt>
                <c:pt idx="1924">
                  <c:v>-48.540100000000002</c:v>
                </c:pt>
                <c:pt idx="1925">
                  <c:v>-47.8401</c:v>
                </c:pt>
                <c:pt idx="1926">
                  <c:v>-47.167400000000001</c:v>
                </c:pt>
                <c:pt idx="1927">
                  <c:v>-46.473999999999997</c:v>
                </c:pt>
                <c:pt idx="1928">
                  <c:v>-45.767299999999999</c:v>
                </c:pt>
                <c:pt idx="1929">
                  <c:v>-45.052100000000003</c:v>
                </c:pt>
                <c:pt idx="1930">
                  <c:v>-44.320300000000003</c:v>
                </c:pt>
                <c:pt idx="1931">
                  <c:v>-43.5717</c:v>
                </c:pt>
                <c:pt idx="1932">
                  <c:v>-42.798499999999997</c:v>
                </c:pt>
                <c:pt idx="1933">
                  <c:v>-42.006100000000004</c:v>
                </c:pt>
                <c:pt idx="1934">
                  <c:v>-41.197000000000003</c:v>
                </c:pt>
                <c:pt idx="1935">
                  <c:v>-40.383800000000001</c:v>
                </c:pt>
                <c:pt idx="1936">
                  <c:v>-39.566699999999997</c:v>
                </c:pt>
                <c:pt idx="1937">
                  <c:v>-38.754300000000001</c:v>
                </c:pt>
                <c:pt idx="1938">
                  <c:v>-37.957000000000001</c:v>
                </c:pt>
                <c:pt idx="1939">
                  <c:v>-37.174599999999998</c:v>
                </c:pt>
                <c:pt idx="1940">
                  <c:v>-36.410200000000003</c:v>
                </c:pt>
                <c:pt idx="1941">
                  <c:v>-35.651200000000003</c:v>
                </c:pt>
                <c:pt idx="1942">
                  <c:v>-34.901200000000003</c:v>
                </c:pt>
                <c:pt idx="1943">
                  <c:v>-34.146700000000003</c:v>
                </c:pt>
                <c:pt idx="1944">
                  <c:v>-33.391199999999998</c:v>
                </c:pt>
                <c:pt idx="1945">
                  <c:v>-32.618899999999996</c:v>
                </c:pt>
                <c:pt idx="1946">
                  <c:v>-31.837800000000001</c:v>
                </c:pt>
                <c:pt idx="1947">
                  <c:v>-31.0381</c:v>
                </c:pt>
                <c:pt idx="1948">
                  <c:v>-30.2334</c:v>
                </c:pt>
                <c:pt idx="1949">
                  <c:v>-29.411999999999999</c:v>
                </c:pt>
                <c:pt idx="1950">
                  <c:v>-28.593900000000001</c:v>
                </c:pt>
                <c:pt idx="1951">
                  <c:v>-27.7895</c:v>
                </c:pt>
                <c:pt idx="1952">
                  <c:v>-27.0749</c:v>
                </c:pt>
                <c:pt idx="1953">
                  <c:v>-26.531300000000002</c:v>
                </c:pt>
                <c:pt idx="1954">
                  <c:v>-26.517399999999999</c:v>
                </c:pt>
                <c:pt idx="1955">
                  <c:v>-25.596599999999999</c:v>
                </c:pt>
                <c:pt idx="1956">
                  <c:v>-25.597799999999999</c:v>
                </c:pt>
                <c:pt idx="1957">
                  <c:v>-25.5928</c:v>
                </c:pt>
                <c:pt idx="1958">
                  <c:v>-24.571300000000001</c:v>
                </c:pt>
                <c:pt idx="1959">
                  <c:v>-23.450500000000002</c:v>
                </c:pt>
                <c:pt idx="1960">
                  <c:v>-22.34</c:v>
                </c:pt>
                <c:pt idx="1961">
                  <c:v>-21.250800000000002</c:v>
                </c:pt>
                <c:pt idx="1962">
                  <c:v>-20.153099999999998</c:v>
                </c:pt>
                <c:pt idx="1963">
                  <c:v>-19.043199999999999</c:v>
                </c:pt>
                <c:pt idx="1964">
                  <c:v>-17.9315</c:v>
                </c:pt>
                <c:pt idx="1965">
                  <c:v>-16.798300000000001</c:v>
                </c:pt>
                <c:pt idx="1966">
                  <c:v>-15.642799999999999</c:v>
                </c:pt>
                <c:pt idx="1967">
                  <c:v>-14.4925</c:v>
                </c:pt>
                <c:pt idx="1968">
                  <c:v>-13.3035</c:v>
                </c:pt>
                <c:pt idx="1969">
                  <c:v>-12.0989</c:v>
                </c:pt>
                <c:pt idx="1970">
                  <c:v>-10.887600000000001</c:v>
                </c:pt>
                <c:pt idx="1971">
                  <c:v>-9.7052899999999998</c:v>
                </c:pt>
                <c:pt idx="1972">
                  <c:v>-8.5462399999999992</c:v>
                </c:pt>
                <c:pt idx="1973">
                  <c:v>-7.4036600000000004</c:v>
                </c:pt>
                <c:pt idx="1974">
                  <c:v>-6.2821600000000002</c:v>
                </c:pt>
                <c:pt idx="1975">
                  <c:v>-5.165</c:v>
                </c:pt>
                <c:pt idx="1976">
                  <c:v>-4.0430400000000004</c:v>
                </c:pt>
                <c:pt idx="1977">
                  <c:v>-2.9193899999999999</c:v>
                </c:pt>
                <c:pt idx="1978">
                  <c:v>-1.7892699999999999</c:v>
                </c:pt>
                <c:pt idx="1979">
                  <c:v>-0.64198999999999995</c:v>
                </c:pt>
                <c:pt idx="1980">
                  <c:v>0.52063099999999995</c:v>
                </c:pt>
                <c:pt idx="1981">
                  <c:v>1.7002600000000001</c:v>
                </c:pt>
                <c:pt idx="1982">
                  <c:v>2.9222000000000001</c:v>
                </c:pt>
                <c:pt idx="1983">
                  <c:v>4.0774999999999997</c:v>
                </c:pt>
                <c:pt idx="1984">
                  <c:v>5.26877</c:v>
                </c:pt>
                <c:pt idx="1985">
                  <c:v>6.45669</c:v>
                </c:pt>
                <c:pt idx="1986">
                  <c:v>7.6190699999999998</c:v>
                </c:pt>
                <c:pt idx="1987">
                  <c:v>8.7642299999999995</c:v>
                </c:pt>
                <c:pt idx="1988">
                  <c:v>9.9055700000000009</c:v>
                </c:pt>
                <c:pt idx="1989">
                  <c:v>11.038600000000001</c:v>
                </c:pt>
                <c:pt idx="1990">
                  <c:v>12.165699999999999</c:v>
                </c:pt>
                <c:pt idx="1991">
                  <c:v>13.308299999999999</c:v>
                </c:pt>
                <c:pt idx="1992">
                  <c:v>14.465999999999999</c:v>
                </c:pt>
                <c:pt idx="1993">
                  <c:v>15.642200000000001</c:v>
                </c:pt>
                <c:pt idx="1994">
                  <c:v>16.830400000000001</c:v>
                </c:pt>
                <c:pt idx="1995">
                  <c:v>18.011099999999999</c:v>
                </c:pt>
                <c:pt idx="1996">
                  <c:v>19.178100000000001</c:v>
                </c:pt>
                <c:pt idx="1997">
                  <c:v>20.339300000000001</c:v>
                </c:pt>
                <c:pt idx="1998">
                  <c:v>21.461600000000001</c:v>
                </c:pt>
                <c:pt idx="1999">
                  <c:v>22.5672</c:v>
                </c:pt>
                <c:pt idx="2000">
                  <c:v>23.667100000000001</c:v>
                </c:pt>
                <c:pt idx="2001">
                  <c:v>24.748899999999999</c:v>
                </c:pt>
                <c:pt idx="2002">
                  <c:v>25.829599999999999</c:v>
                </c:pt>
                <c:pt idx="2003">
                  <c:v>26.934999999999999</c:v>
                </c:pt>
                <c:pt idx="2004">
                  <c:v>28.0627</c:v>
                </c:pt>
                <c:pt idx="2005">
                  <c:v>29.225100000000001</c:v>
                </c:pt>
                <c:pt idx="2006">
                  <c:v>30.412700000000001</c:v>
                </c:pt>
                <c:pt idx="2007">
                  <c:v>31.615200000000002</c:v>
                </c:pt>
                <c:pt idx="2008">
                  <c:v>32.802100000000003</c:v>
                </c:pt>
                <c:pt idx="2009">
                  <c:v>33.938499999999998</c:v>
                </c:pt>
                <c:pt idx="2010">
                  <c:v>35.047199999999997</c:v>
                </c:pt>
                <c:pt idx="2011">
                  <c:v>36.125700000000002</c:v>
                </c:pt>
                <c:pt idx="2012">
                  <c:v>37.184600000000003</c:v>
                </c:pt>
                <c:pt idx="2013">
                  <c:v>38.235900000000001</c:v>
                </c:pt>
                <c:pt idx="2014">
                  <c:v>39.280200000000001</c:v>
                </c:pt>
                <c:pt idx="2015">
                  <c:v>40.329300000000003</c:v>
                </c:pt>
                <c:pt idx="2016">
                  <c:v>41.414400000000001</c:v>
                </c:pt>
                <c:pt idx="2017">
                  <c:v>42.535699999999999</c:v>
                </c:pt>
                <c:pt idx="2018">
                  <c:v>43.673999999999999</c:v>
                </c:pt>
                <c:pt idx="2019">
                  <c:v>44.846400000000003</c:v>
                </c:pt>
                <c:pt idx="2020">
                  <c:v>46.046700000000001</c:v>
                </c:pt>
                <c:pt idx="2021">
                  <c:v>47.245899999999999</c:v>
                </c:pt>
                <c:pt idx="2022">
                  <c:v>48.427</c:v>
                </c:pt>
                <c:pt idx="2023">
                  <c:v>49.575600000000001</c:v>
                </c:pt>
                <c:pt idx="2024">
                  <c:v>50.686900000000001</c:v>
                </c:pt>
                <c:pt idx="2025">
                  <c:v>51.779899999999998</c:v>
                </c:pt>
                <c:pt idx="2026">
                  <c:v>52.868000000000002</c:v>
                </c:pt>
                <c:pt idx="2027">
                  <c:v>53.958199999999998</c:v>
                </c:pt>
                <c:pt idx="2028">
                  <c:v>55.0657</c:v>
                </c:pt>
                <c:pt idx="2029">
                  <c:v>56.201599999999999</c:v>
                </c:pt>
                <c:pt idx="2030">
                  <c:v>57.380200000000002</c:v>
                </c:pt>
                <c:pt idx="2031">
                  <c:v>58.580500000000001</c:v>
                </c:pt>
                <c:pt idx="2032">
                  <c:v>59.783900000000003</c:v>
                </c:pt>
                <c:pt idx="2033">
                  <c:v>60.990499999999997</c:v>
                </c:pt>
                <c:pt idx="2034">
                  <c:v>61.707500000000003</c:v>
                </c:pt>
                <c:pt idx="2035">
                  <c:v>61.765900000000002</c:v>
                </c:pt>
                <c:pt idx="2036">
                  <c:v>61.776299999999999</c:v>
                </c:pt>
                <c:pt idx="2037">
                  <c:v>61.776899999999998</c:v>
                </c:pt>
                <c:pt idx="2038">
                  <c:v>62.063699999999997</c:v>
                </c:pt>
                <c:pt idx="2039">
                  <c:v>62.061300000000003</c:v>
                </c:pt>
                <c:pt idx="2040">
                  <c:v>61.3429</c:v>
                </c:pt>
                <c:pt idx="2041">
                  <c:v>60.214199999999998</c:v>
                </c:pt>
                <c:pt idx="2042">
                  <c:v>59.071300000000001</c:v>
                </c:pt>
                <c:pt idx="2043">
                  <c:v>57.920200000000001</c:v>
                </c:pt>
                <c:pt idx="2044">
                  <c:v>56.784300000000002</c:v>
                </c:pt>
                <c:pt idx="2045">
                  <c:v>55.671500000000002</c:v>
                </c:pt>
                <c:pt idx="2046">
                  <c:v>54.584899999999998</c:v>
                </c:pt>
                <c:pt idx="2047">
                  <c:v>53.529299999999999</c:v>
                </c:pt>
                <c:pt idx="2048">
                  <c:v>52.470700000000001</c:v>
                </c:pt>
                <c:pt idx="2049">
                  <c:v>51.403500000000001</c:v>
                </c:pt>
                <c:pt idx="2050">
                  <c:v>50.298099999999998</c:v>
                </c:pt>
                <c:pt idx="2051">
                  <c:v>49.175699999999999</c:v>
                </c:pt>
                <c:pt idx="2052">
                  <c:v>48.008699999999997</c:v>
                </c:pt>
                <c:pt idx="2053">
                  <c:v>46.825800000000001</c:v>
                </c:pt>
                <c:pt idx="2054">
                  <c:v>45.643900000000002</c:v>
                </c:pt>
                <c:pt idx="2055">
                  <c:v>44.475299999999997</c:v>
                </c:pt>
                <c:pt idx="2056">
                  <c:v>43.332599999999999</c:v>
                </c:pt>
                <c:pt idx="2057">
                  <c:v>42.2179</c:v>
                </c:pt>
                <c:pt idx="2058">
                  <c:v>41.144100000000002</c:v>
                </c:pt>
                <c:pt idx="2059">
                  <c:v>40.102400000000003</c:v>
                </c:pt>
                <c:pt idx="2060">
                  <c:v>39.054499999999997</c:v>
                </c:pt>
                <c:pt idx="2061">
                  <c:v>37.997700000000002</c:v>
                </c:pt>
                <c:pt idx="2062">
                  <c:v>36.929499999999997</c:v>
                </c:pt>
                <c:pt idx="2063">
                  <c:v>35.837299999999999</c:v>
                </c:pt>
                <c:pt idx="2064">
                  <c:v>34.725299999999997</c:v>
                </c:pt>
                <c:pt idx="2065">
                  <c:v>33.586100000000002</c:v>
                </c:pt>
                <c:pt idx="2066">
                  <c:v>32.4148</c:v>
                </c:pt>
                <c:pt idx="2067">
                  <c:v>31.252099999999999</c:v>
                </c:pt>
                <c:pt idx="2068">
                  <c:v>30.1</c:v>
                </c:pt>
                <c:pt idx="2069">
                  <c:v>28.988</c:v>
                </c:pt>
                <c:pt idx="2070">
                  <c:v>27.965499999999999</c:v>
                </c:pt>
                <c:pt idx="2071">
                  <c:v>27.046399999999998</c:v>
                </c:pt>
                <c:pt idx="2072">
                  <c:v>25.966200000000001</c:v>
                </c:pt>
                <c:pt idx="2073">
                  <c:v>24.856100000000001</c:v>
                </c:pt>
                <c:pt idx="2074">
                  <c:v>23.722999999999999</c:v>
                </c:pt>
                <c:pt idx="2075">
                  <c:v>22.5625</c:v>
                </c:pt>
                <c:pt idx="2076">
                  <c:v>21.386199999999999</c:v>
                </c:pt>
                <c:pt idx="2077">
                  <c:v>20.186199999999999</c:v>
                </c:pt>
                <c:pt idx="2078">
                  <c:v>18.9712</c:v>
                </c:pt>
                <c:pt idx="2079">
                  <c:v>17.739000000000001</c:v>
                </c:pt>
                <c:pt idx="2080">
                  <c:v>16.514399999999998</c:v>
                </c:pt>
                <c:pt idx="2081">
                  <c:v>15.3096</c:v>
                </c:pt>
                <c:pt idx="2082">
                  <c:v>14.1275</c:v>
                </c:pt>
                <c:pt idx="2083">
                  <c:v>12.9581</c:v>
                </c:pt>
                <c:pt idx="2084">
                  <c:v>11.7944</c:v>
                </c:pt>
                <c:pt idx="2085">
                  <c:v>10.632099999999999</c:v>
                </c:pt>
                <c:pt idx="2086">
                  <c:v>9.4580000000000002</c:v>
                </c:pt>
                <c:pt idx="2087">
                  <c:v>8.2770899999999994</c:v>
                </c:pt>
                <c:pt idx="2088">
                  <c:v>7.0762700000000001</c:v>
                </c:pt>
                <c:pt idx="2089">
                  <c:v>5.8565100000000001</c:v>
                </c:pt>
                <c:pt idx="2090">
                  <c:v>4.6289199999999999</c:v>
                </c:pt>
                <c:pt idx="2091">
                  <c:v>3.4333300000000002</c:v>
                </c:pt>
                <c:pt idx="2092">
                  <c:v>2.2430400000000001</c:v>
                </c:pt>
                <c:pt idx="2093">
                  <c:v>1.0716300000000001</c:v>
                </c:pt>
                <c:pt idx="2094">
                  <c:v>-8.0911800000000006E-2</c:v>
                </c:pt>
                <c:pt idx="2095">
                  <c:v>-1.2124600000000001</c:v>
                </c:pt>
                <c:pt idx="2096">
                  <c:v>-2.33887</c:v>
                </c:pt>
                <c:pt idx="2097">
                  <c:v>-3.4513600000000002</c:v>
                </c:pt>
                <c:pt idx="2098">
                  <c:v>-4.5611899999999999</c:v>
                </c:pt>
                <c:pt idx="2099">
                  <c:v>-5.6724300000000003</c:v>
                </c:pt>
                <c:pt idx="2100">
                  <c:v>-6.7891000000000004</c:v>
                </c:pt>
                <c:pt idx="2101">
                  <c:v>-7.9158200000000001</c:v>
                </c:pt>
                <c:pt idx="2102">
                  <c:v>-9.0718300000000003</c:v>
                </c:pt>
                <c:pt idx="2103">
                  <c:v>-10.245699999999999</c:v>
                </c:pt>
                <c:pt idx="2104">
                  <c:v>-11.429600000000001</c:v>
                </c:pt>
                <c:pt idx="2105">
                  <c:v>-12.6127</c:v>
                </c:pt>
                <c:pt idx="2106">
                  <c:v>-13.766</c:v>
                </c:pt>
                <c:pt idx="2107">
                  <c:v>-14.908300000000001</c:v>
                </c:pt>
                <c:pt idx="2108">
                  <c:v>-16.037800000000001</c:v>
                </c:pt>
                <c:pt idx="2109">
                  <c:v>-17.146899999999999</c:v>
                </c:pt>
                <c:pt idx="2110">
                  <c:v>-18.244800000000001</c:v>
                </c:pt>
                <c:pt idx="2111">
                  <c:v>-19.3323</c:v>
                </c:pt>
                <c:pt idx="2112">
                  <c:v>-20.4025</c:v>
                </c:pt>
                <c:pt idx="2113">
                  <c:v>-21.478899999999999</c:v>
                </c:pt>
                <c:pt idx="2114">
                  <c:v>-22.5761</c:v>
                </c:pt>
                <c:pt idx="2115">
                  <c:v>-23.704000000000001</c:v>
                </c:pt>
                <c:pt idx="2116">
                  <c:v>-24.866199999999999</c:v>
                </c:pt>
                <c:pt idx="2117">
                  <c:v>-26.057600000000001</c:v>
                </c:pt>
                <c:pt idx="2118">
                  <c:v>-27.261900000000001</c:v>
                </c:pt>
                <c:pt idx="2119">
                  <c:v>-28.4636</c:v>
                </c:pt>
                <c:pt idx="2120">
                  <c:v>-29.647600000000001</c:v>
                </c:pt>
                <c:pt idx="2121">
                  <c:v>-30.8156</c:v>
                </c:pt>
                <c:pt idx="2122">
                  <c:v>-31.9466</c:v>
                </c:pt>
                <c:pt idx="2123">
                  <c:v>-33.067100000000003</c:v>
                </c:pt>
                <c:pt idx="2124">
                  <c:v>-34.168300000000002</c:v>
                </c:pt>
                <c:pt idx="2125">
                  <c:v>-35.266800000000003</c:v>
                </c:pt>
                <c:pt idx="2126">
                  <c:v>-36.3872</c:v>
                </c:pt>
                <c:pt idx="2127">
                  <c:v>-37.542299999999997</c:v>
                </c:pt>
                <c:pt idx="2128">
                  <c:v>-38.725200000000001</c:v>
                </c:pt>
                <c:pt idx="2129">
                  <c:v>-39.923299999999998</c:v>
                </c:pt>
                <c:pt idx="2130">
                  <c:v>-41.110500000000002</c:v>
                </c:pt>
                <c:pt idx="2131">
                  <c:v>-42.270099999999999</c:v>
                </c:pt>
                <c:pt idx="2132">
                  <c:v>-43.403399999999998</c:v>
                </c:pt>
                <c:pt idx="2133">
                  <c:v>-44.494500000000002</c:v>
                </c:pt>
                <c:pt idx="2134">
                  <c:v>-45.551200000000001</c:v>
                </c:pt>
                <c:pt idx="2135">
                  <c:v>-46.5715</c:v>
                </c:pt>
                <c:pt idx="2136">
                  <c:v>-47.584200000000003</c:v>
                </c:pt>
                <c:pt idx="2137">
                  <c:v>-48.609200000000001</c:v>
                </c:pt>
                <c:pt idx="2138">
                  <c:v>-49.664000000000001</c:v>
                </c:pt>
                <c:pt idx="2139">
                  <c:v>-50.751199999999997</c:v>
                </c:pt>
                <c:pt idx="2140">
                  <c:v>-51.883299999999998</c:v>
                </c:pt>
                <c:pt idx="2141">
                  <c:v>-53.043700000000001</c:v>
                </c:pt>
                <c:pt idx="2142">
                  <c:v>-54.214100000000002</c:v>
                </c:pt>
                <c:pt idx="2143">
                  <c:v>-55.375900000000001</c:v>
                </c:pt>
                <c:pt idx="2144">
                  <c:v>-56.509799999999998</c:v>
                </c:pt>
                <c:pt idx="2145">
                  <c:v>-57.613500000000002</c:v>
                </c:pt>
                <c:pt idx="2146">
                  <c:v>-58.685299999999998</c:v>
                </c:pt>
                <c:pt idx="2147">
                  <c:v>-59.7288</c:v>
                </c:pt>
                <c:pt idx="2148">
                  <c:v>-60.758299999999998</c:v>
                </c:pt>
                <c:pt idx="2149">
                  <c:v>-61.786799999999999</c:v>
                </c:pt>
                <c:pt idx="2150">
                  <c:v>-61.994500000000002</c:v>
                </c:pt>
                <c:pt idx="2151">
                  <c:v>-62.0396</c:v>
                </c:pt>
                <c:pt idx="2152">
                  <c:v>-62.041899999999998</c:v>
                </c:pt>
                <c:pt idx="2153">
                  <c:v>-62.041400000000003</c:v>
                </c:pt>
                <c:pt idx="2154">
                  <c:v>-62.313400000000001</c:v>
                </c:pt>
                <c:pt idx="2155">
                  <c:v>-62.314399999999999</c:v>
                </c:pt>
                <c:pt idx="2156">
                  <c:v>-62.313699999999997</c:v>
                </c:pt>
                <c:pt idx="2157">
                  <c:v>-61.604199999999999</c:v>
                </c:pt>
                <c:pt idx="2158">
                  <c:v>-60.603499999999997</c:v>
                </c:pt>
                <c:pt idx="2159">
                  <c:v>-59.5886</c:v>
                </c:pt>
                <c:pt idx="2160">
                  <c:v>-58.540100000000002</c:v>
                </c:pt>
                <c:pt idx="2161">
                  <c:v>-57.4634</c:v>
                </c:pt>
                <c:pt idx="2162">
                  <c:v>-56.347499999999997</c:v>
                </c:pt>
                <c:pt idx="2163">
                  <c:v>-55.205800000000004</c:v>
                </c:pt>
                <c:pt idx="2164">
                  <c:v>-54.041600000000003</c:v>
                </c:pt>
                <c:pt idx="2165">
                  <c:v>-52.879399999999997</c:v>
                </c:pt>
                <c:pt idx="2166">
                  <c:v>-51.738199999999999</c:v>
                </c:pt>
                <c:pt idx="2167">
                  <c:v>-50.6372</c:v>
                </c:pt>
                <c:pt idx="2168">
                  <c:v>-49.577500000000001</c:v>
                </c:pt>
                <c:pt idx="2169">
                  <c:v>-48.537500000000001</c:v>
                </c:pt>
                <c:pt idx="2170">
                  <c:v>-47.509799999999998</c:v>
                </c:pt>
                <c:pt idx="2171">
                  <c:v>-46.473700000000001</c:v>
                </c:pt>
                <c:pt idx="2172">
                  <c:v>-45.412599999999998</c:v>
                </c:pt>
                <c:pt idx="2173">
                  <c:v>-44.3294</c:v>
                </c:pt>
                <c:pt idx="2174">
                  <c:v>-43.207500000000003</c:v>
                </c:pt>
                <c:pt idx="2175">
                  <c:v>-42.037999999999997</c:v>
                </c:pt>
                <c:pt idx="2176">
                  <c:v>-40.859099999999998</c:v>
                </c:pt>
                <c:pt idx="2177">
                  <c:v>-39.655799999999999</c:v>
                </c:pt>
                <c:pt idx="2178">
                  <c:v>-38.464799999999997</c:v>
                </c:pt>
                <c:pt idx="2179">
                  <c:v>-37.2988</c:v>
                </c:pt>
                <c:pt idx="2180">
                  <c:v>-36.166800000000002</c:v>
                </c:pt>
                <c:pt idx="2181">
                  <c:v>-35.057600000000001</c:v>
                </c:pt>
                <c:pt idx="2182">
                  <c:v>-33.943399999999997</c:v>
                </c:pt>
                <c:pt idx="2183">
                  <c:v>-32.798400000000001</c:v>
                </c:pt>
                <c:pt idx="2184">
                  <c:v>-31.6248</c:v>
                </c:pt>
                <c:pt idx="2185">
                  <c:v>-30.4178</c:v>
                </c:pt>
                <c:pt idx="2186">
                  <c:v>-29.187999999999999</c:v>
                </c:pt>
                <c:pt idx="2187">
                  <c:v>-27.9633</c:v>
                </c:pt>
                <c:pt idx="2188">
                  <c:v>-26.880800000000001</c:v>
                </c:pt>
                <c:pt idx="2189">
                  <c:v>-25.757400000000001</c:v>
                </c:pt>
                <c:pt idx="2190">
                  <c:v>-24.576000000000001</c:v>
                </c:pt>
                <c:pt idx="2191">
                  <c:v>-23.421299999999999</c:v>
                </c:pt>
                <c:pt idx="2192">
                  <c:v>-22.282699999999998</c:v>
                </c:pt>
                <c:pt idx="2193">
                  <c:v>-21.167400000000001</c:v>
                </c:pt>
                <c:pt idx="2194">
                  <c:v>-20.0459</c:v>
                </c:pt>
                <c:pt idx="2195">
                  <c:v>-18.905100000000001</c:v>
                </c:pt>
                <c:pt idx="2196">
                  <c:v>-17.7577</c:v>
                </c:pt>
                <c:pt idx="2197">
                  <c:v>-16.591999999999999</c:v>
                </c:pt>
                <c:pt idx="2198">
                  <c:v>-15.4094</c:v>
                </c:pt>
                <c:pt idx="2199">
                  <c:v>-14.205299999999999</c:v>
                </c:pt>
                <c:pt idx="2200">
                  <c:v>-12.9811</c:v>
                </c:pt>
                <c:pt idx="2201">
                  <c:v>-11.7591</c:v>
                </c:pt>
                <c:pt idx="2202">
                  <c:v>-10.537000000000001</c:v>
                </c:pt>
                <c:pt idx="2203">
                  <c:v>-9.3350899999999992</c:v>
                </c:pt>
                <c:pt idx="2204">
                  <c:v>-8.1682600000000001</c:v>
                </c:pt>
                <c:pt idx="2205">
                  <c:v>-7.0146800000000002</c:v>
                </c:pt>
                <c:pt idx="2206">
                  <c:v>-5.8655900000000001</c:v>
                </c:pt>
                <c:pt idx="2207">
                  <c:v>-4.7225599999999996</c:v>
                </c:pt>
                <c:pt idx="2208">
                  <c:v>-3.6079400000000001</c:v>
                </c:pt>
                <c:pt idx="2209">
                  <c:v>-2.4999199999999999</c:v>
                </c:pt>
                <c:pt idx="2210">
                  <c:v>-1.3732899999999999</c:v>
                </c:pt>
                <c:pt idx="2211">
                  <c:v>-0.232122</c:v>
                </c:pt>
                <c:pt idx="2212">
                  <c:v>0.266733</c:v>
                </c:pt>
                <c:pt idx="2213">
                  <c:v>0.28542499999999998</c:v>
                </c:pt>
                <c:pt idx="2214">
                  <c:v>0.99632100000000001</c:v>
                </c:pt>
                <c:pt idx="2215">
                  <c:v>2.1794899999999999</c:v>
                </c:pt>
                <c:pt idx="2216">
                  <c:v>3.3746999999999998</c:v>
                </c:pt>
                <c:pt idx="2217">
                  <c:v>4.5598000000000001</c:v>
                </c:pt>
                <c:pt idx="2218">
                  <c:v>5.7418500000000003</c:v>
                </c:pt>
                <c:pt idx="2219">
                  <c:v>6.8938699999999997</c:v>
                </c:pt>
                <c:pt idx="2220">
                  <c:v>8.0349699999999995</c:v>
                </c:pt>
                <c:pt idx="2221">
                  <c:v>9.1563099999999995</c:v>
                </c:pt>
                <c:pt idx="2222">
                  <c:v>10.2803</c:v>
                </c:pt>
                <c:pt idx="2223">
                  <c:v>11.3917</c:v>
                </c:pt>
                <c:pt idx="2224">
                  <c:v>12.513199999999999</c:v>
                </c:pt>
                <c:pt idx="2225">
                  <c:v>13.647399999999999</c:v>
                </c:pt>
                <c:pt idx="2226">
                  <c:v>14.7994</c:v>
                </c:pt>
                <c:pt idx="2227">
                  <c:v>15.9734</c:v>
                </c:pt>
                <c:pt idx="2228">
                  <c:v>17.147300000000001</c:v>
                </c:pt>
                <c:pt idx="2229">
                  <c:v>18.306799999999999</c:v>
                </c:pt>
                <c:pt idx="2230">
                  <c:v>19.453199999999999</c:v>
                </c:pt>
                <c:pt idx="2231">
                  <c:v>20.598400000000002</c:v>
                </c:pt>
                <c:pt idx="2232">
                  <c:v>21.709900000000001</c:v>
                </c:pt>
                <c:pt idx="2233">
                  <c:v>22.801300000000001</c:v>
                </c:pt>
                <c:pt idx="2234">
                  <c:v>23.883099999999999</c:v>
                </c:pt>
                <c:pt idx="2235">
                  <c:v>24.961300000000001</c:v>
                </c:pt>
                <c:pt idx="2236">
                  <c:v>26.047599999999999</c:v>
                </c:pt>
                <c:pt idx="2237">
                  <c:v>27.151499999999999</c:v>
                </c:pt>
                <c:pt idx="2238">
                  <c:v>28.288599999999999</c:v>
                </c:pt>
                <c:pt idx="2239">
                  <c:v>29.455400000000001</c:v>
                </c:pt>
                <c:pt idx="2240">
                  <c:v>30.6631</c:v>
                </c:pt>
                <c:pt idx="2241">
                  <c:v>31.875</c:v>
                </c:pt>
                <c:pt idx="2242">
                  <c:v>33.075800000000001</c:v>
                </c:pt>
                <c:pt idx="2243">
                  <c:v>34.246600000000001</c:v>
                </c:pt>
                <c:pt idx="2244">
                  <c:v>35.395200000000003</c:v>
                </c:pt>
                <c:pt idx="2245">
                  <c:v>36.5229</c:v>
                </c:pt>
                <c:pt idx="2246">
                  <c:v>37.628799999999998</c:v>
                </c:pt>
                <c:pt idx="2247">
                  <c:v>38.729900000000001</c:v>
                </c:pt>
                <c:pt idx="2248">
                  <c:v>39.829300000000003</c:v>
                </c:pt>
                <c:pt idx="2249">
                  <c:v>40.957299999999996</c:v>
                </c:pt>
                <c:pt idx="2250">
                  <c:v>42.120399999999997</c:v>
                </c:pt>
                <c:pt idx="2251">
                  <c:v>43.315899999999999</c:v>
                </c:pt>
                <c:pt idx="2252">
                  <c:v>44.537100000000002</c:v>
                </c:pt>
                <c:pt idx="2253">
                  <c:v>45.765999999999998</c:v>
                </c:pt>
                <c:pt idx="2254">
                  <c:v>47.008000000000003</c:v>
                </c:pt>
                <c:pt idx="2255">
                  <c:v>48.264600000000002</c:v>
                </c:pt>
                <c:pt idx="2256">
                  <c:v>49.462600000000002</c:v>
                </c:pt>
                <c:pt idx="2257">
                  <c:v>50.620600000000003</c:v>
                </c:pt>
                <c:pt idx="2258">
                  <c:v>51.760599999999997</c:v>
                </c:pt>
                <c:pt idx="2259">
                  <c:v>52.891399999999997</c:v>
                </c:pt>
                <c:pt idx="2260">
                  <c:v>54.0364</c:v>
                </c:pt>
                <c:pt idx="2261">
                  <c:v>55.211199999999998</c:v>
                </c:pt>
                <c:pt idx="2262">
                  <c:v>56.414900000000003</c:v>
                </c:pt>
                <c:pt idx="2263">
                  <c:v>57.654800000000002</c:v>
                </c:pt>
                <c:pt idx="2264">
                  <c:v>58.909300000000002</c:v>
                </c:pt>
                <c:pt idx="2265">
                  <c:v>60.140700000000002</c:v>
                </c:pt>
                <c:pt idx="2266">
                  <c:v>61.3461</c:v>
                </c:pt>
                <c:pt idx="2267">
                  <c:v>62.528599999999997</c:v>
                </c:pt>
                <c:pt idx="2268">
                  <c:v>63.677300000000002</c:v>
                </c:pt>
                <c:pt idx="2269">
                  <c:v>64.808800000000005</c:v>
                </c:pt>
                <c:pt idx="2270">
                  <c:v>65.913399999999996</c:v>
                </c:pt>
                <c:pt idx="2271">
                  <c:v>67.016000000000005</c:v>
                </c:pt>
                <c:pt idx="2272">
                  <c:v>68.129400000000004</c:v>
                </c:pt>
                <c:pt idx="2273">
                  <c:v>69.267499999999998</c:v>
                </c:pt>
                <c:pt idx="2274">
                  <c:v>69.505499999999998</c:v>
                </c:pt>
                <c:pt idx="2275">
                  <c:v>70.459100000000007</c:v>
                </c:pt>
                <c:pt idx="2276">
                  <c:v>71.717399999999998</c:v>
                </c:pt>
                <c:pt idx="2277">
                  <c:v>73.324200000000005</c:v>
                </c:pt>
                <c:pt idx="2278">
                  <c:v>74.6511</c:v>
                </c:pt>
                <c:pt idx="2279">
                  <c:v>75.917900000000003</c:v>
                </c:pt>
                <c:pt idx="2280">
                  <c:v>77.093999999999994</c:v>
                </c:pt>
                <c:pt idx="2281">
                  <c:v>77.128600000000006</c:v>
                </c:pt>
                <c:pt idx="2282">
                  <c:v>77.143500000000003</c:v>
                </c:pt>
                <c:pt idx="2283">
                  <c:v>77.183899999999994</c:v>
                </c:pt>
                <c:pt idx="2284">
                  <c:v>77.197500000000005</c:v>
                </c:pt>
                <c:pt idx="2285">
                  <c:v>77.207499999999996</c:v>
                </c:pt>
                <c:pt idx="2286">
                  <c:v>77.214500000000001</c:v>
                </c:pt>
                <c:pt idx="2287">
                  <c:v>77.217299999999994</c:v>
                </c:pt>
                <c:pt idx="2288">
                  <c:v>77.2256</c:v>
                </c:pt>
                <c:pt idx="2289">
                  <c:v>77.228800000000007</c:v>
                </c:pt>
                <c:pt idx="2290">
                  <c:v>77.236800000000002</c:v>
                </c:pt>
                <c:pt idx="2291">
                  <c:v>77.236400000000003</c:v>
                </c:pt>
                <c:pt idx="2292">
                  <c:v>77.241299999999995</c:v>
                </c:pt>
                <c:pt idx="2293">
                  <c:v>77.244799999999998</c:v>
                </c:pt>
                <c:pt idx="2294">
                  <c:v>77.247399999999999</c:v>
                </c:pt>
                <c:pt idx="2295">
                  <c:v>77.249099999999999</c:v>
                </c:pt>
                <c:pt idx="2296">
                  <c:v>77.251900000000006</c:v>
                </c:pt>
                <c:pt idx="2297">
                  <c:v>77.256</c:v>
                </c:pt>
                <c:pt idx="2298">
                  <c:v>77.256100000000004</c:v>
                </c:pt>
                <c:pt idx="2299">
                  <c:v>77.259100000000004</c:v>
                </c:pt>
                <c:pt idx="2300">
                  <c:v>77.262100000000004</c:v>
                </c:pt>
                <c:pt idx="2301">
                  <c:v>77.264600000000002</c:v>
                </c:pt>
                <c:pt idx="2302">
                  <c:v>77.2637</c:v>
                </c:pt>
                <c:pt idx="2303">
                  <c:v>77.265900000000002</c:v>
                </c:pt>
                <c:pt idx="2304">
                  <c:v>77.267700000000005</c:v>
                </c:pt>
                <c:pt idx="2305">
                  <c:v>77.271100000000004</c:v>
                </c:pt>
                <c:pt idx="2306">
                  <c:v>77.272599999999997</c:v>
                </c:pt>
                <c:pt idx="2307">
                  <c:v>77.274699999999996</c:v>
                </c:pt>
                <c:pt idx="2308">
                  <c:v>77.276700000000005</c:v>
                </c:pt>
                <c:pt idx="2309">
                  <c:v>77.276899999999998</c:v>
                </c:pt>
                <c:pt idx="2310">
                  <c:v>77.279399999999995</c:v>
                </c:pt>
                <c:pt idx="2311">
                  <c:v>77.278499999999994</c:v>
                </c:pt>
                <c:pt idx="2312">
                  <c:v>77.280799999999999</c:v>
                </c:pt>
                <c:pt idx="2313">
                  <c:v>77.280799999999999</c:v>
                </c:pt>
                <c:pt idx="2314">
                  <c:v>77.286199999999994</c:v>
                </c:pt>
                <c:pt idx="2315">
                  <c:v>77.286900000000003</c:v>
                </c:pt>
                <c:pt idx="2316">
                  <c:v>77.2881</c:v>
                </c:pt>
                <c:pt idx="2317">
                  <c:v>77.287599999999998</c:v>
                </c:pt>
                <c:pt idx="2318">
                  <c:v>77.289299999999997</c:v>
                </c:pt>
                <c:pt idx="2319">
                  <c:v>77.288700000000006</c:v>
                </c:pt>
                <c:pt idx="2320">
                  <c:v>77.290199999999999</c:v>
                </c:pt>
                <c:pt idx="2321">
                  <c:v>77.292100000000005</c:v>
                </c:pt>
                <c:pt idx="2322">
                  <c:v>77.291899999999998</c:v>
                </c:pt>
                <c:pt idx="2323">
                  <c:v>77.2958</c:v>
                </c:pt>
              </c:numCache>
            </c:numRef>
          </c:xVal>
          <c:yVal>
            <c:numRef>
              <c:f>Sheet1!$C$3:$C$2326</c:f>
              <c:numCache>
                <c:formatCode>General</c:formatCode>
                <c:ptCount val="2324"/>
                <c:pt idx="0">
                  <c:v>-2.1276899999999999</c:v>
                </c:pt>
                <c:pt idx="1">
                  <c:v>-0.60759399999999997</c:v>
                </c:pt>
                <c:pt idx="2">
                  <c:v>-0.72759399999999996</c:v>
                </c:pt>
                <c:pt idx="3">
                  <c:v>-3.0477799999999999</c:v>
                </c:pt>
                <c:pt idx="4">
                  <c:v>-3.0477799999999999</c:v>
                </c:pt>
                <c:pt idx="5">
                  <c:v>10.273099999999999</c:v>
                </c:pt>
                <c:pt idx="6">
                  <c:v>28.0943</c:v>
                </c:pt>
                <c:pt idx="7">
                  <c:v>46.675800000000002</c:v>
                </c:pt>
                <c:pt idx="8">
                  <c:v>66.017200000000003</c:v>
                </c:pt>
                <c:pt idx="9">
                  <c:v>85.878699999999995</c:v>
                </c:pt>
                <c:pt idx="10">
                  <c:v>105.36</c:v>
                </c:pt>
                <c:pt idx="11">
                  <c:v>98.9559</c:v>
                </c:pt>
                <c:pt idx="12">
                  <c:v>112.331</c:v>
                </c:pt>
                <c:pt idx="13">
                  <c:v>131.22</c:v>
                </c:pt>
                <c:pt idx="14">
                  <c:v>148.089</c:v>
                </c:pt>
                <c:pt idx="15">
                  <c:v>164.18899999999999</c:v>
                </c:pt>
                <c:pt idx="16">
                  <c:v>175.22200000000001</c:v>
                </c:pt>
                <c:pt idx="17">
                  <c:v>188.935</c:v>
                </c:pt>
                <c:pt idx="18">
                  <c:v>197.732</c:v>
                </c:pt>
                <c:pt idx="19">
                  <c:v>205.012</c:v>
                </c:pt>
                <c:pt idx="20">
                  <c:v>191.381</c:v>
                </c:pt>
                <c:pt idx="21">
                  <c:v>193.45599999999999</c:v>
                </c:pt>
                <c:pt idx="22">
                  <c:v>207.35900000000001</c:v>
                </c:pt>
                <c:pt idx="23">
                  <c:v>217.99199999999999</c:v>
                </c:pt>
                <c:pt idx="24">
                  <c:v>217.71100000000001</c:v>
                </c:pt>
                <c:pt idx="25">
                  <c:v>227.28200000000001</c:v>
                </c:pt>
                <c:pt idx="26">
                  <c:v>235.07</c:v>
                </c:pt>
                <c:pt idx="27">
                  <c:v>238.24799999999999</c:v>
                </c:pt>
                <c:pt idx="28">
                  <c:v>245.23</c:v>
                </c:pt>
                <c:pt idx="29">
                  <c:v>248.071</c:v>
                </c:pt>
                <c:pt idx="30">
                  <c:v>255.96100000000001</c:v>
                </c:pt>
                <c:pt idx="31">
                  <c:v>262.46800000000002</c:v>
                </c:pt>
                <c:pt idx="32">
                  <c:v>266.76400000000001</c:v>
                </c:pt>
                <c:pt idx="33">
                  <c:v>270.22399999999999</c:v>
                </c:pt>
                <c:pt idx="34">
                  <c:v>275.00599999999997</c:v>
                </c:pt>
                <c:pt idx="35">
                  <c:v>281.50900000000001</c:v>
                </c:pt>
                <c:pt idx="36">
                  <c:v>286.596</c:v>
                </c:pt>
                <c:pt idx="37">
                  <c:v>292.12900000000002</c:v>
                </c:pt>
                <c:pt idx="38">
                  <c:v>294.18200000000002</c:v>
                </c:pt>
                <c:pt idx="39">
                  <c:v>300.149</c:v>
                </c:pt>
                <c:pt idx="40">
                  <c:v>305.16500000000002</c:v>
                </c:pt>
                <c:pt idx="41">
                  <c:v>307.51499999999999</c:v>
                </c:pt>
                <c:pt idx="42">
                  <c:v>302.43900000000002</c:v>
                </c:pt>
                <c:pt idx="43">
                  <c:v>302.56599999999997</c:v>
                </c:pt>
                <c:pt idx="44">
                  <c:v>313.19499999999999</c:v>
                </c:pt>
                <c:pt idx="45">
                  <c:v>312.435</c:v>
                </c:pt>
                <c:pt idx="46">
                  <c:v>311.255</c:v>
                </c:pt>
                <c:pt idx="47">
                  <c:v>299.79300000000001</c:v>
                </c:pt>
                <c:pt idx="48">
                  <c:v>288.53100000000001</c:v>
                </c:pt>
                <c:pt idx="49">
                  <c:v>277.86900000000003</c:v>
                </c:pt>
                <c:pt idx="50">
                  <c:v>267.49299999999999</c:v>
                </c:pt>
                <c:pt idx="51">
                  <c:v>256.89299999999997</c:v>
                </c:pt>
                <c:pt idx="52">
                  <c:v>247.15100000000001</c:v>
                </c:pt>
                <c:pt idx="53">
                  <c:v>237.06</c:v>
                </c:pt>
                <c:pt idx="54">
                  <c:v>227.43600000000001</c:v>
                </c:pt>
                <c:pt idx="55">
                  <c:v>218.21799999999999</c:v>
                </c:pt>
                <c:pt idx="56">
                  <c:v>209.429</c:v>
                </c:pt>
                <c:pt idx="57">
                  <c:v>200.42400000000001</c:v>
                </c:pt>
                <c:pt idx="58">
                  <c:v>191.30600000000001</c:v>
                </c:pt>
                <c:pt idx="59">
                  <c:v>182.12200000000001</c:v>
                </c:pt>
                <c:pt idx="60">
                  <c:v>173.411</c:v>
                </c:pt>
                <c:pt idx="61">
                  <c:v>164.703</c:v>
                </c:pt>
                <c:pt idx="62">
                  <c:v>156.029</c:v>
                </c:pt>
                <c:pt idx="63">
                  <c:v>147.172</c:v>
                </c:pt>
                <c:pt idx="64">
                  <c:v>139.083</c:v>
                </c:pt>
                <c:pt idx="65">
                  <c:v>129.84399999999999</c:v>
                </c:pt>
                <c:pt idx="66">
                  <c:v>120.955</c:v>
                </c:pt>
                <c:pt idx="67">
                  <c:v>111.801</c:v>
                </c:pt>
                <c:pt idx="68">
                  <c:v>102.742</c:v>
                </c:pt>
                <c:pt idx="69">
                  <c:v>93.280199999999994</c:v>
                </c:pt>
                <c:pt idx="70">
                  <c:v>83.395399999999995</c:v>
                </c:pt>
                <c:pt idx="71">
                  <c:v>72.648799999999994</c:v>
                </c:pt>
                <c:pt idx="72">
                  <c:v>62.7074</c:v>
                </c:pt>
                <c:pt idx="73">
                  <c:v>51.8996</c:v>
                </c:pt>
                <c:pt idx="74">
                  <c:v>38.550400000000003</c:v>
                </c:pt>
                <c:pt idx="75">
                  <c:v>26.548400000000001</c:v>
                </c:pt>
                <c:pt idx="76">
                  <c:v>13.9481</c:v>
                </c:pt>
                <c:pt idx="77">
                  <c:v>1.96763</c:v>
                </c:pt>
                <c:pt idx="78">
                  <c:v>-3.16987</c:v>
                </c:pt>
                <c:pt idx="79">
                  <c:v>1.4075599999999999</c:v>
                </c:pt>
                <c:pt idx="80">
                  <c:v>1.0025900000000001</c:v>
                </c:pt>
                <c:pt idx="81">
                  <c:v>0.46912500000000001</c:v>
                </c:pt>
                <c:pt idx="82">
                  <c:v>-0.33106200000000002</c:v>
                </c:pt>
                <c:pt idx="83">
                  <c:v>3.1695600000000002</c:v>
                </c:pt>
                <c:pt idx="84">
                  <c:v>0.88915599999999995</c:v>
                </c:pt>
                <c:pt idx="85">
                  <c:v>-9.0525000000000002</c:v>
                </c:pt>
                <c:pt idx="86">
                  <c:v>-25.055099999999999</c:v>
                </c:pt>
                <c:pt idx="87">
                  <c:v>-41.977600000000002</c:v>
                </c:pt>
                <c:pt idx="88">
                  <c:v>-59.800199999999997</c:v>
                </c:pt>
                <c:pt idx="89">
                  <c:v>-77.302599999999998</c:v>
                </c:pt>
                <c:pt idx="90">
                  <c:v>-94.944900000000004</c:v>
                </c:pt>
                <c:pt idx="91">
                  <c:v>-105.806</c:v>
                </c:pt>
                <c:pt idx="92">
                  <c:v>-99.903599999999997</c:v>
                </c:pt>
                <c:pt idx="93">
                  <c:v>-105.596</c:v>
                </c:pt>
                <c:pt idx="94">
                  <c:v>-126.36499999999999</c:v>
                </c:pt>
                <c:pt idx="95">
                  <c:v>-142.154</c:v>
                </c:pt>
                <c:pt idx="96">
                  <c:v>-154.495</c:v>
                </c:pt>
                <c:pt idx="97">
                  <c:v>-162.9</c:v>
                </c:pt>
                <c:pt idx="98">
                  <c:v>-171.81399999999999</c:v>
                </c:pt>
                <c:pt idx="99">
                  <c:v>-182.83099999999999</c:v>
                </c:pt>
                <c:pt idx="100">
                  <c:v>-190.61699999999999</c:v>
                </c:pt>
                <c:pt idx="101">
                  <c:v>-199.81299999999999</c:v>
                </c:pt>
                <c:pt idx="102">
                  <c:v>-196.404</c:v>
                </c:pt>
                <c:pt idx="103">
                  <c:v>-194.72399999999999</c:v>
                </c:pt>
                <c:pt idx="104">
                  <c:v>-210.131</c:v>
                </c:pt>
                <c:pt idx="105">
                  <c:v>-217.648</c:v>
                </c:pt>
                <c:pt idx="106">
                  <c:v>-225.477</c:v>
                </c:pt>
                <c:pt idx="107">
                  <c:v>-229.86199999999999</c:v>
                </c:pt>
                <c:pt idx="108">
                  <c:v>-238.39599999999999</c:v>
                </c:pt>
                <c:pt idx="109">
                  <c:v>-243.66499999999999</c:v>
                </c:pt>
                <c:pt idx="110">
                  <c:v>-249.453</c:v>
                </c:pt>
                <c:pt idx="111">
                  <c:v>-254.25700000000001</c:v>
                </c:pt>
                <c:pt idx="112">
                  <c:v>-260.34500000000003</c:v>
                </c:pt>
                <c:pt idx="113">
                  <c:v>-266.33999999999997</c:v>
                </c:pt>
                <c:pt idx="114">
                  <c:v>-273.03899999999999</c:v>
                </c:pt>
                <c:pt idx="115">
                  <c:v>-279.37799999999999</c:v>
                </c:pt>
                <c:pt idx="116">
                  <c:v>-285.80200000000002</c:v>
                </c:pt>
                <c:pt idx="117">
                  <c:v>-292.053</c:v>
                </c:pt>
                <c:pt idx="118">
                  <c:v>-294.71699999999998</c:v>
                </c:pt>
                <c:pt idx="119">
                  <c:v>-298.39499999999998</c:v>
                </c:pt>
                <c:pt idx="120">
                  <c:v>-302.959</c:v>
                </c:pt>
                <c:pt idx="121">
                  <c:v>-308.92500000000001</c:v>
                </c:pt>
                <c:pt idx="122">
                  <c:v>-309.14499999999998</c:v>
                </c:pt>
                <c:pt idx="123">
                  <c:v>-300.54300000000001</c:v>
                </c:pt>
                <c:pt idx="124">
                  <c:v>-289.02999999999997</c:v>
                </c:pt>
                <c:pt idx="125">
                  <c:v>-289.20999999999998</c:v>
                </c:pt>
                <c:pt idx="126">
                  <c:v>-289.95</c:v>
                </c:pt>
                <c:pt idx="127">
                  <c:v>-279.32900000000001</c:v>
                </c:pt>
                <c:pt idx="128">
                  <c:v>-265.84800000000001</c:v>
                </c:pt>
                <c:pt idx="129">
                  <c:v>-253.82599999999999</c:v>
                </c:pt>
                <c:pt idx="130">
                  <c:v>-242.54499999999999</c:v>
                </c:pt>
                <c:pt idx="131">
                  <c:v>-231.70400000000001</c:v>
                </c:pt>
                <c:pt idx="132">
                  <c:v>-220.863</c:v>
                </c:pt>
                <c:pt idx="133">
                  <c:v>-210.08099999999999</c:v>
                </c:pt>
                <c:pt idx="134">
                  <c:v>-199.7</c:v>
                </c:pt>
                <c:pt idx="135">
                  <c:v>-189.679</c:v>
                </c:pt>
                <c:pt idx="136">
                  <c:v>-179.57300000000001</c:v>
                </c:pt>
                <c:pt idx="137">
                  <c:v>-170.029</c:v>
                </c:pt>
                <c:pt idx="138">
                  <c:v>-161.083</c:v>
                </c:pt>
                <c:pt idx="139">
                  <c:v>-151.56200000000001</c:v>
                </c:pt>
                <c:pt idx="140">
                  <c:v>-142.72499999999999</c:v>
                </c:pt>
                <c:pt idx="141">
                  <c:v>-133.85599999999999</c:v>
                </c:pt>
                <c:pt idx="142">
                  <c:v>-125.014</c:v>
                </c:pt>
                <c:pt idx="143">
                  <c:v>-115.875</c:v>
                </c:pt>
                <c:pt idx="144">
                  <c:v>-106.57299999999999</c:v>
                </c:pt>
                <c:pt idx="145">
                  <c:v>-97.135900000000007</c:v>
                </c:pt>
                <c:pt idx="146">
                  <c:v>-87.153199999999998</c:v>
                </c:pt>
                <c:pt idx="147">
                  <c:v>-76.8934</c:v>
                </c:pt>
                <c:pt idx="148">
                  <c:v>-66.403999999999996</c:v>
                </c:pt>
                <c:pt idx="149">
                  <c:v>-55.406999999999996</c:v>
                </c:pt>
                <c:pt idx="150">
                  <c:v>-44.558900000000001</c:v>
                </c:pt>
                <c:pt idx="151">
                  <c:v>-32.199100000000001</c:v>
                </c:pt>
                <c:pt idx="152">
                  <c:v>-19.959800000000001</c:v>
                </c:pt>
                <c:pt idx="153">
                  <c:v>-7.7618799999999997</c:v>
                </c:pt>
                <c:pt idx="154">
                  <c:v>0.58584400000000003</c:v>
                </c:pt>
                <c:pt idx="155">
                  <c:v>3.9629699999999999</c:v>
                </c:pt>
                <c:pt idx="156">
                  <c:v>1.391</c:v>
                </c:pt>
                <c:pt idx="157">
                  <c:v>1.16262</c:v>
                </c:pt>
                <c:pt idx="158">
                  <c:v>-1.6344399999999999</c:v>
                </c:pt>
                <c:pt idx="159">
                  <c:v>-1.19438</c:v>
                </c:pt>
                <c:pt idx="160">
                  <c:v>-2.9146200000000002</c:v>
                </c:pt>
                <c:pt idx="161">
                  <c:v>-2.63456</c:v>
                </c:pt>
                <c:pt idx="162">
                  <c:v>10.127000000000001</c:v>
                </c:pt>
                <c:pt idx="163">
                  <c:v>22.908799999999999</c:v>
                </c:pt>
                <c:pt idx="164">
                  <c:v>34.930399999999999</c:v>
                </c:pt>
                <c:pt idx="165">
                  <c:v>46.152000000000001</c:v>
                </c:pt>
                <c:pt idx="166">
                  <c:v>56.5336</c:v>
                </c:pt>
                <c:pt idx="167">
                  <c:v>67.075100000000006</c:v>
                </c:pt>
                <c:pt idx="168">
                  <c:v>77.816800000000001</c:v>
                </c:pt>
                <c:pt idx="169">
                  <c:v>87.318200000000004</c:v>
                </c:pt>
                <c:pt idx="170">
                  <c:v>96.355400000000003</c:v>
                </c:pt>
                <c:pt idx="171">
                  <c:v>104.84699999999999</c:v>
                </c:pt>
                <c:pt idx="172">
                  <c:v>112.83499999999999</c:v>
                </c:pt>
                <c:pt idx="173">
                  <c:v>121.102</c:v>
                </c:pt>
                <c:pt idx="174">
                  <c:v>128.982</c:v>
                </c:pt>
                <c:pt idx="175">
                  <c:v>136.70500000000001</c:v>
                </c:pt>
                <c:pt idx="176">
                  <c:v>144.32400000000001</c:v>
                </c:pt>
                <c:pt idx="177">
                  <c:v>151.64500000000001</c:v>
                </c:pt>
                <c:pt idx="178">
                  <c:v>159.244</c:v>
                </c:pt>
                <c:pt idx="179">
                  <c:v>166.46799999999999</c:v>
                </c:pt>
                <c:pt idx="180">
                  <c:v>174.232</c:v>
                </c:pt>
                <c:pt idx="181">
                  <c:v>182.06700000000001</c:v>
                </c:pt>
                <c:pt idx="182">
                  <c:v>189.655</c:v>
                </c:pt>
                <c:pt idx="183">
                  <c:v>197.24700000000001</c:v>
                </c:pt>
                <c:pt idx="184">
                  <c:v>204.685</c:v>
                </c:pt>
                <c:pt idx="185">
                  <c:v>211.94900000000001</c:v>
                </c:pt>
                <c:pt idx="186">
                  <c:v>219.34899999999999</c:v>
                </c:pt>
                <c:pt idx="187">
                  <c:v>227.291</c:v>
                </c:pt>
                <c:pt idx="188">
                  <c:v>235.24</c:v>
                </c:pt>
                <c:pt idx="189">
                  <c:v>243.05</c:v>
                </c:pt>
                <c:pt idx="190">
                  <c:v>250.49199999999999</c:v>
                </c:pt>
                <c:pt idx="191">
                  <c:v>258.90199999999999</c:v>
                </c:pt>
                <c:pt idx="192">
                  <c:v>266.68200000000002</c:v>
                </c:pt>
                <c:pt idx="193">
                  <c:v>274.36700000000002</c:v>
                </c:pt>
                <c:pt idx="194">
                  <c:v>281.85300000000001</c:v>
                </c:pt>
                <c:pt idx="195">
                  <c:v>289.38200000000001</c:v>
                </c:pt>
                <c:pt idx="196">
                  <c:v>296.79899999999998</c:v>
                </c:pt>
                <c:pt idx="197">
                  <c:v>303.78199999999998</c:v>
                </c:pt>
                <c:pt idx="198">
                  <c:v>307.947</c:v>
                </c:pt>
                <c:pt idx="199">
                  <c:v>303.27800000000002</c:v>
                </c:pt>
                <c:pt idx="200">
                  <c:v>304.37900000000002</c:v>
                </c:pt>
                <c:pt idx="201">
                  <c:v>295.41899999999998</c:v>
                </c:pt>
                <c:pt idx="202">
                  <c:v>296.91899999999998</c:v>
                </c:pt>
                <c:pt idx="203">
                  <c:v>294.47899999999998</c:v>
                </c:pt>
                <c:pt idx="204">
                  <c:v>283.017</c:v>
                </c:pt>
                <c:pt idx="205">
                  <c:v>271.99599999999998</c:v>
                </c:pt>
                <c:pt idx="206">
                  <c:v>262.11500000000001</c:v>
                </c:pt>
                <c:pt idx="207">
                  <c:v>252.41399999999999</c:v>
                </c:pt>
                <c:pt idx="208">
                  <c:v>243.21199999999999</c:v>
                </c:pt>
                <c:pt idx="209">
                  <c:v>233.93100000000001</c:v>
                </c:pt>
                <c:pt idx="210">
                  <c:v>225.03</c:v>
                </c:pt>
                <c:pt idx="211">
                  <c:v>216.32900000000001</c:v>
                </c:pt>
                <c:pt idx="212">
                  <c:v>207.595</c:v>
                </c:pt>
                <c:pt idx="213">
                  <c:v>199.267</c:v>
                </c:pt>
                <c:pt idx="214">
                  <c:v>191.053</c:v>
                </c:pt>
                <c:pt idx="215">
                  <c:v>183.005</c:v>
                </c:pt>
                <c:pt idx="216">
                  <c:v>174.58600000000001</c:v>
                </c:pt>
                <c:pt idx="217">
                  <c:v>166.994</c:v>
                </c:pt>
                <c:pt idx="218">
                  <c:v>159.589</c:v>
                </c:pt>
                <c:pt idx="219">
                  <c:v>152.10499999999999</c:v>
                </c:pt>
                <c:pt idx="220">
                  <c:v>143.88</c:v>
                </c:pt>
                <c:pt idx="221">
                  <c:v>136.24600000000001</c:v>
                </c:pt>
                <c:pt idx="222">
                  <c:v>127.45099999999999</c:v>
                </c:pt>
                <c:pt idx="223">
                  <c:v>119.38500000000001</c:v>
                </c:pt>
                <c:pt idx="224">
                  <c:v>111.197</c:v>
                </c:pt>
                <c:pt idx="225">
                  <c:v>102.401</c:v>
                </c:pt>
                <c:pt idx="226">
                  <c:v>93.837100000000007</c:v>
                </c:pt>
                <c:pt idx="227">
                  <c:v>84.610699999999994</c:v>
                </c:pt>
                <c:pt idx="228">
                  <c:v>75.434100000000001</c:v>
                </c:pt>
                <c:pt idx="229">
                  <c:v>65.3232</c:v>
                </c:pt>
                <c:pt idx="230">
                  <c:v>55.547499999999999</c:v>
                </c:pt>
                <c:pt idx="231">
                  <c:v>44.383099999999999</c:v>
                </c:pt>
                <c:pt idx="232">
                  <c:v>33.757800000000003</c:v>
                </c:pt>
                <c:pt idx="233">
                  <c:v>21.998200000000001</c:v>
                </c:pt>
                <c:pt idx="234">
                  <c:v>11.1022</c:v>
                </c:pt>
                <c:pt idx="235">
                  <c:v>0.58584400000000003</c:v>
                </c:pt>
                <c:pt idx="236">
                  <c:v>-4.71469</c:v>
                </c:pt>
                <c:pt idx="237">
                  <c:v>0.51087499999999997</c:v>
                </c:pt>
                <c:pt idx="238">
                  <c:v>0.57087500000000002</c:v>
                </c:pt>
                <c:pt idx="239">
                  <c:v>-0.772594</c:v>
                </c:pt>
                <c:pt idx="240">
                  <c:v>0.28749999999999998</c:v>
                </c:pt>
                <c:pt idx="241">
                  <c:v>-9.2531199999999994E-2</c:v>
                </c:pt>
                <c:pt idx="242">
                  <c:v>-7.87331</c:v>
                </c:pt>
                <c:pt idx="243">
                  <c:v>-20.954799999999999</c:v>
                </c:pt>
                <c:pt idx="244">
                  <c:v>-34.134399999999999</c:v>
                </c:pt>
                <c:pt idx="245">
                  <c:v>-47.39</c:v>
                </c:pt>
                <c:pt idx="246">
                  <c:v>-59.608699999999999</c:v>
                </c:pt>
                <c:pt idx="247">
                  <c:v>-71.278499999999994</c:v>
                </c:pt>
                <c:pt idx="248">
                  <c:v>-82.114199999999997</c:v>
                </c:pt>
                <c:pt idx="249">
                  <c:v>-92.779799999999994</c:v>
                </c:pt>
                <c:pt idx="250">
                  <c:v>-102.78400000000001</c:v>
                </c:pt>
                <c:pt idx="251">
                  <c:v>-111.962</c:v>
                </c:pt>
                <c:pt idx="252">
                  <c:v>-120.79</c:v>
                </c:pt>
                <c:pt idx="253">
                  <c:v>-129.244</c:v>
                </c:pt>
                <c:pt idx="254">
                  <c:v>-137.18299999999999</c:v>
                </c:pt>
                <c:pt idx="255">
                  <c:v>-145.226</c:v>
                </c:pt>
                <c:pt idx="256">
                  <c:v>-152.99199999999999</c:v>
                </c:pt>
                <c:pt idx="257">
                  <c:v>-160.83699999999999</c:v>
                </c:pt>
                <c:pt idx="258">
                  <c:v>-168.334</c:v>
                </c:pt>
                <c:pt idx="259">
                  <c:v>-175.50299999999999</c:v>
                </c:pt>
                <c:pt idx="260">
                  <c:v>-183.66900000000001</c:v>
                </c:pt>
                <c:pt idx="261">
                  <c:v>-191.655</c:v>
                </c:pt>
                <c:pt idx="262">
                  <c:v>-199.441</c:v>
                </c:pt>
                <c:pt idx="263">
                  <c:v>-207.24700000000001</c:v>
                </c:pt>
                <c:pt idx="264">
                  <c:v>-215.03</c:v>
                </c:pt>
                <c:pt idx="265">
                  <c:v>-223.42500000000001</c:v>
                </c:pt>
                <c:pt idx="266">
                  <c:v>-231.88499999999999</c:v>
                </c:pt>
                <c:pt idx="267">
                  <c:v>-240.512</c:v>
                </c:pt>
                <c:pt idx="268">
                  <c:v>-249.21199999999999</c:v>
                </c:pt>
                <c:pt idx="269">
                  <c:v>-258.36200000000002</c:v>
                </c:pt>
                <c:pt idx="270">
                  <c:v>-267.26600000000002</c:v>
                </c:pt>
                <c:pt idx="271">
                  <c:v>-276.06599999999997</c:v>
                </c:pt>
                <c:pt idx="272">
                  <c:v>-284.90199999999999</c:v>
                </c:pt>
                <c:pt idx="273">
                  <c:v>-293.29500000000002</c:v>
                </c:pt>
                <c:pt idx="274">
                  <c:v>-301.37099999999998</c:v>
                </c:pt>
                <c:pt idx="275">
                  <c:v>-308.98200000000003</c:v>
                </c:pt>
                <c:pt idx="276">
                  <c:v>-308.98200000000003</c:v>
                </c:pt>
                <c:pt idx="277">
                  <c:v>-306.79500000000002</c:v>
                </c:pt>
                <c:pt idx="278">
                  <c:v>-298.52100000000002</c:v>
                </c:pt>
                <c:pt idx="279">
                  <c:v>-297.28100000000001</c:v>
                </c:pt>
                <c:pt idx="280">
                  <c:v>-295.98099999999999</c:v>
                </c:pt>
                <c:pt idx="281">
                  <c:v>-282.48</c:v>
                </c:pt>
                <c:pt idx="282">
                  <c:v>-270.43900000000002</c:v>
                </c:pt>
                <c:pt idx="283">
                  <c:v>-258.858</c:v>
                </c:pt>
                <c:pt idx="284">
                  <c:v>-247.70099999999999</c:v>
                </c:pt>
                <c:pt idx="285">
                  <c:v>-236.941</c:v>
                </c:pt>
                <c:pt idx="286">
                  <c:v>-226.70400000000001</c:v>
                </c:pt>
                <c:pt idx="287">
                  <c:v>-216.619</c:v>
                </c:pt>
                <c:pt idx="288">
                  <c:v>-206.96700000000001</c:v>
                </c:pt>
                <c:pt idx="289">
                  <c:v>-197.64500000000001</c:v>
                </c:pt>
                <c:pt idx="290">
                  <c:v>-188.57599999999999</c:v>
                </c:pt>
                <c:pt idx="291">
                  <c:v>-180.62</c:v>
                </c:pt>
                <c:pt idx="292">
                  <c:v>-173.411</c:v>
                </c:pt>
                <c:pt idx="293">
                  <c:v>-165.81100000000001</c:v>
                </c:pt>
                <c:pt idx="294">
                  <c:v>-157.13</c:v>
                </c:pt>
                <c:pt idx="295">
                  <c:v>-148.404</c:v>
                </c:pt>
                <c:pt idx="296">
                  <c:v>-139.97</c:v>
                </c:pt>
                <c:pt idx="297">
                  <c:v>-131.434</c:v>
                </c:pt>
                <c:pt idx="298">
                  <c:v>-122.78100000000001</c:v>
                </c:pt>
                <c:pt idx="299">
                  <c:v>-114.318</c:v>
                </c:pt>
                <c:pt idx="300">
                  <c:v>-105.73099999999999</c:v>
                </c:pt>
                <c:pt idx="301">
                  <c:v>-96.727000000000004</c:v>
                </c:pt>
                <c:pt idx="302">
                  <c:v>-87.113699999999994</c:v>
                </c:pt>
                <c:pt idx="303">
                  <c:v>-77.197999999999993</c:v>
                </c:pt>
                <c:pt idx="304">
                  <c:v>-67.015600000000006</c:v>
                </c:pt>
                <c:pt idx="305">
                  <c:v>-56.428800000000003</c:v>
                </c:pt>
                <c:pt idx="306">
                  <c:v>-44.731699999999996</c:v>
                </c:pt>
                <c:pt idx="307">
                  <c:v>-32.869</c:v>
                </c:pt>
                <c:pt idx="308">
                  <c:v>-20.881</c:v>
                </c:pt>
                <c:pt idx="309">
                  <c:v>-8.2149999999999999</c:v>
                </c:pt>
                <c:pt idx="310">
                  <c:v>0.3075</c:v>
                </c:pt>
                <c:pt idx="311">
                  <c:v>4.2478800000000003</c:v>
                </c:pt>
                <c:pt idx="312">
                  <c:v>1.3675900000000001</c:v>
                </c:pt>
                <c:pt idx="313">
                  <c:v>1.3675900000000001</c:v>
                </c:pt>
                <c:pt idx="314">
                  <c:v>2.1395</c:v>
                </c:pt>
                <c:pt idx="315">
                  <c:v>0.31990600000000002</c:v>
                </c:pt>
                <c:pt idx="316">
                  <c:v>-0.85981200000000002</c:v>
                </c:pt>
                <c:pt idx="317">
                  <c:v>14.8964</c:v>
                </c:pt>
                <c:pt idx="318">
                  <c:v>29.512899999999998</c:v>
                </c:pt>
                <c:pt idx="319">
                  <c:v>42.629899999999999</c:v>
                </c:pt>
                <c:pt idx="320">
                  <c:v>54.507199999999997</c:v>
                </c:pt>
                <c:pt idx="321">
                  <c:v>65.664599999999993</c:v>
                </c:pt>
                <c:pt idx="322">
                  <c:v>76.162199999999999</c:v>
                </c:pt>
                <c:pt idx="323">
                  <c:v>86</c:v>
                </c:pt>
                <c:pt idx="324">
                  <c:v>94.578199999999995</c:v>
                </c:pt>
                <c:pt idx="325">
                  <c:v>102.996</c:v>
                </c:pt>
                <c:pt idx="326">
                  <c:v>111.435</c:v>
                </c:pt>
                <c:pt idx="327">
                  <c:v>118.49299999999999</c:v>
                </c:pt>
                <c:pt idx="328">
                  <c:v>126.911</c:v>
                </c:pt>
                <c:pt idx="329">
                  <c:v>134.07</c:v>
                </c:pt>
                <c:pt idx="330">
                  <c:v>140.28399999999999</c:v>
                </c:pt>
                <c:pt idx="331">
                  <c:v>148.84899999999999</c:v>
                </c:pt>
                <c:pt idx="332">
                  <c:v>156.173</c:v>
                </c:pt>
                <c:pt idx="333">
                  <c:v>163.28399999999999</c:v>
                </c:pt>
                <c:pt idx="334">
                  <c:v>170.523</c:v>
                </c:pt>
                <c:pt idx="335">
                  <c:v>178.04</c:v>
                </c:pt>
                <c:pt idx="336">
                  <c:v>185.21</c:v>
                </c:pt>
                <c:pt idx="337">
                  <c:v>192.75399999999999</c:v>
                </c:pt>
                <c:pt idx="338">
                  <c:v>200.11099999999999</c:v>
                </c:pt>
                <c:pt idx="339">
                  <c:v>207.452</c:v>
                </c:pt>
                <c:pt idx="340">
                  <c:v>214.964</c:v>
                </c:pt>
                <c:pt idx="341">
                  <c:v>222.30699999999999</c:v>
                </c:pt>
                <c:pt idx="342">
                  <c:v>230.23599999999999</c:v>
                </c:pt>
                <c:pt idx="343">
                  <c:v>237.21100000000001</c:v>
                </c:pt>
                <c:pt idx="344">
                  <c:v>245.83600000000001</c:v>
                </c:pt>
                <c:pt idx="345">
                  <c:v>253.928</c:v>
                </c:pt>
                <c:pt idx="346">
                  <c:v>261.858</c:v>
                </c:pt>
                <c:pt idx="347">
                  <c:v>269.69200000000001</c:v>
                </c:pt>
                <c:pt idx="348">
                  <c:v>277.87400000000002</c:v>
                </c:pt>
                <c:pt idx="349">
                  <c:v>285.74599999999998</c:v>
                </c:pt>
                <c:pt idx="350">
                  <c:v>293.87099999999998</c:v>
                </c:pt>
                <c:pt idx="351">
                  <c:v>301.53800000000001</c:v>
                </c:pt>
                <c:pt idx="352">
                  <c:v>308.029</c:v>
                </c:pt>
                <c:pt idx="353">
                  <c:v>301.47000000000003</c:v>
                </c:pt>
                <c:pt idx="354">
                  <c:v>305.351</c:v>
                </c:pt>
                <c:pt idx="355">
                  <c:v>305.53100000000001</c:v>
                </c:pt>
                <c:pt idx="356">
                  <c:v>297.68400000000003</c:v>
                </c:pt>
                <c:pt idx="357">
                  <c:v>296.44400000000002</c:v>
                </c:pt>
                <c:pt idx="358">
                  <c:v>297.84399999999999</c:v>
                </c:pt>
                <c:pt idx="359">
                  <c:v>297.78399999999999</c:v>
                </c:pt>
                <c:pt idx="360">
                  <c:v>308.964</c:v>
                </c:pt>
                <c:pt idx="361">
                  <c:v>317.95699999999999</c:v>
                </c:pt>
                <c:pt idx="362">
                  <c:v>325.39800000000002</c:v>
                </c:pt>
                <c:pt idx="363">
                  <c:v>332</c:v>
                </c:pt>
                <c:pt idx="364">
                  <c:v>338.58199999999999</c:v>
                </c:pt>
                <c:pt idx="365">
                  <c:v>344.33699999999999</c:v>
                </c:pt>
                <c:pt idx="366">
                  <c:v>348.68599999999998</c:v>
                </c:pt>
                <c:pt idx="367">
                  <c:v>354.05599999999998</c:v>
                </c:pt>
                <c:pt idx="368">
                  <c:v>356.11700000000002</c:v>
                </c:pt>
                <c:pt idx="369">
                  <c:v>351.666</c:v>
                </c:pt>
                <c:pt idx="370">
                  <c:v>357.81200000000001</c:v>
                </c:pt>
                <c:pt idx="371">
                  <c:v>363.59300000000002</c:v>
                </c:pt>
                <c:pt idx="372">
                  <c:v>365.23500000000001</c:v>
                </c:pt>
                <c:pt idx="373">
                  <c:v>370.59</c:v>
                </c:pt>
                <c:pt idx="374">
                  <c:v>374.803</c:v>
                </c:pt>
                <c:pt idx="375">
                  <c:v>377.08199999999999</c:v>
                </c:pt>
                <c:pt idx="376">
                  <c:v>373.85700000000003</c:v>
                </c:pt>
                <c:pt idx="377">
                  <c:v>380</c:v>
                </c:pt>
                <c:pt idx="378">
                  <c:v>382.90100000000001</c:v>
                </c:pt>
                <c:pt idx="379">
                  <c:v>386.41199999999998</c:v>
                </c:pt>
                <c:pt idx="380">
                  <c:v>389.75400000000002</c:v>
                </c:pt>
                <c:pt idx="381">
                  <c:v>392.15300000000002</c:v>
                </c:pt>
                <c:pt idx="382">
                  <c:v>393.73899999999998</c:v>
                </c:pt>
                <c:pt idx="383">
                  <c:v>396.47699999999998</c:v>
                </c:pt>
                <c:pt idx="384">
                  <c:v>397.33</c:v>
                </c:pt>
                <c:pt idx="385">
                  <c:v>395.65</c:v>
                </c:pt>
                <c:pt idx="386">
                  <c:v>399.512</c:v>
                </c:pt>
                <c:pt idx="387">
                  <c:v>402.07900000000001</c:v>
                </c:pt>
                <c:pt idx="388">
                  <c:v>404.32900000000001</c:v>
                </c:pt>
                <c:pt idx="389">
                  <c:v>406.464</c:v>
                </c:pt>
                <c:pt idx="390">
                  <c:v>408.44900000000001</c:v>
                </c:pt>
                <c:pt idx="391">
                  <c:v>410.14100000000002</c:v>
                </c:pt>
                <c:pt idx="392">
                  <c:v>411.45600000000002</c:v>
                </c:pt>
                <c:pt idx="393">
                  <c:v>413.161</c:v>
                </c:pt>
                <c:pt idx="394">
                  <c:v>414.88400000000001</c:v>
                </c:pt>
                <c:pt idx="395">
                  <c:v>416.488</c:v>
                </c:pt>
                <c:pt idx="396">
                  <c:v>418.11599999999999</c:v>
                </c:pt>
                <c:pt idx="397">
                  <c:v>419.67700000000002</c:v>
                </c:pt>
                <c:pt idx="398">
                  <c:v>421.37200000000001</c:v>
                </c:pt>
                <c:pt idx="399">
                  <c:v>423.20100000000002</c:v>
                </c:pt>
                <c:pt idx="400">
                  <c:v>425.10500000000002</c:v>
                </c:pt>
                <c:pt idx="401">
                  <c:v>425.18799999999999</c:v>
                </c:pt>
                <c:pt idx="402">
                  <c:v>426.62799999999999</c:v>
                </c:pt>
                <c:pt idx="403">
                  <c:v>428.02600000000001</c:v>
                </c:pt>
                <c:pt idx="404">
                  <c:v>429.35599999999999</c:v>
                </c:pt>
                <c:pt idx="405">
                  <c:v>429.642</c:v>
                </c:pt>
                <c:pt idx="406">
                  <c:v>431.28300000000002</c:v>
                </c:pt>
                <c:pt idx="407">
                  <c:v>431.71600000000001</c:v>
                </c:pt>
                <c:pt idx="408">
                  <c:v>432.40300000000002</c:v>
                </c:pt>
                <c:pt idx="409">
                  <c:v>433.42899999999997</c:v>
                </c:pt>
                <c:pt idx="410">
                  <c:v>434.017</c:v>
                </c:pt>
                <c:pt idx="411">
                  <c:v>434.80200000000002</c:v>
                </c:pt>
                <c:pt idx="412">
                  <c:v>432.435</c:v>
                </c:pt>
                <c:pt idx="413">
                  <c:v>425.75099999999998</c:v>
                </c:pt>
                <c:pt idx="414">
                  <c:v>404.07299999999998</c:v>
                </c:pt>
                <c:pt idx="415">
                  <c:v>401.49299999999999</c:v>
                </c:pt>
                <c:pt idx="416">
                  <c:v>394.65</c:v>
                </c:pt>
                <c:pt idx="417">
                  <c:v>386.94900000000001</c:v>
                </c:pt>
                <c:pt idx="418">
                  <c:v>379.10700000000003</c:v>
                </c:pt>
                <c:pt idx="419">
                  <c:v>371.46100000000001</c:v>
                </c:pt>
                <c:pt idx="420">
                  <c:v>364.05500000000001</c:v>
                </c:pt>
                <c:pt idx="421">
                  <c:v>356.63600000000002</c:v>
                </c:pt>
                <c:pt idx="422">
                  <c:v>349.64600000000002</c:v>
                </c:pt>
                <c:pt idx="423">
                  <c:v>342.54700000000003</c:v>
                </c:pt>
                <c:pt idx="424">
                  <c:v>335.84399999999999</c:v>
                </c:pt>
                <c:pt idx="425">
                  <c:v>329.06900000000002</c:v>
                </c:pt>
                <c:pt idx="426">
                  <c:v>322.459</c:v>
                </c:pt>
                <c:pt idx="427">
                  <c:v>316.15699999999998</c:v>
                </c:pt>
                <c:pt idx="428">
                  <c:v>309.91399999999999</c:v>
                </c:pt>
                <c:pt idx="429">
                  <c:v>303.86399999999998</c:v>
                </c:pt>
                <c:pt idx="430">
                  <c:v>297.72800000000001</c:v>
                </c:pt>
                <c:pt idx="431">
                  <c:v>291.60599999999999</c:v>
                </c:pt>
                <c:pt idx="432">
                  <c:v>285.60300000000001</c:v>
                </c:pt>
                <c:pt idx="433">
                  <c:v>279.41699999999997</c:v>
                </c:pt>
                <c:pt idx="434">
                  <c:v>273.32400000000001</c:v>
                </c:pt>
                <c:pt idx="435">
                  <c:v>267.91899999999998</c:v>
                </c:pt>
                <c:pt idx="436">
                  <c:v>263.18200000000002</c:v>
                </c:pt>
                <c:pt idx="437">
                  <c:v>258.01</c:v>
                </c:pt>
                <c:pt idx="438">
                  <c:v>252.512</c:v>
                </c:pt>
                <c:pt idx="439">
                  <c:v>246.672</c:v>
                </c:pt>
                <c:pt idx="440">
                  <c:v>241.13399999999999</c:v>
                </c:pt>
                <c:pt idx="441">
                  <c:v>235.876</c:v>
                </c:pt>
                <c:pt idx="442">
                  <c:v>230.881</c:v>
                </c:pt>
                <c:pt idx="443">
                  <c:v>225.054</c:v>
                </c:pt>
                <c:pt idx="444">
                  <c:v>219.89599999999999</c:v>
                </c:pt>
                <c:pt idx="445">
                  <c:v>214.41499999999999</c:v>
                </c:pt>
                <c:pt idx="446">
                  <c:v>209.06</c:v>
                </c:pt>
                <c:pt idx="447">
                  <c:v>203.99199999999999</c:v>
                </c:pt>
                <c:pt idx="448">
                  <c:v>198.76599999999999</c:v>
                </c:pt>
                <c:pt idx="449">
                  <c:v>193.52699999999999</c:v>
                </c:pt>
                <c:pt idx="450">
                  <c:v>188.14599999999999</c:v>
                </c:pt>
                <c:pt idx="451">
                  <c:v>182.92500000000001</c:v>
                </c:pt>
                <c:pt idx="452">
                  <c:v>177.239</c:v>
                </c:pt>
                <c:pt idx="453">
                  <c:v>172.58500000000001</c:v>
                </c:pt>
                <c:pt idx="454">
                  <c:v>166.00200000000001</c:v>
                </c:pt>
                <c:pt idx="455">
                  <c:v>160.59200000000001</c:v>
                </c:pt>
                <c:pt idx="456">
                  <c:v>155.16499999999999</c:v>
                </c:pt>
                <c:pt idx="457">
                  <c:v>149.501</c:v>
                </c:pt>
                <c:pt idx="458">
                  <c:v>144.08099999999999</c:v>
                </c:pt>
                <c:pt idx="459">
                  <c:v>138.65700000000001</c:v>
                </c:pt>
                <c:pt idx="460">
                  <c:v>133.66900000000001</c:v>
                </c:pt>
                <c:pt idx="461">
                  <c:v>128.69999999999999</c:v>
                </c:pt>
                <c:pt idx="462">
                  <c:v>123.54</c:v>
                </c:pt>
                <c:pt idx="463">
                  <c:v>118.113</c:v>
                </c:pt>
                <c:pt idx="464">
                  <c:v>112.818</c:v>
                </c:pt>
                <c:pt idx="465">
                  <c:v>105.964</c:v>
                </c:pt>
                <c:pt idx="466">
                  <c:v>99.984499999999997</c:v>
                </c:pt>
                <c:pt idx="467">
                  <c:v>94.442700000000002</c:v>
                </c:pt>
                <c:pt idx="468">
                  <c:v>88.856700000000004</c:v>
                </c:pt>
                <c:pt idx="469">
                  <c:v>83.456800000000001</c:v>
                </c:pt>
                <c:pt idx="470">
                  <c:v>78.375500000000002</c:v>
                </c:pt>
                <c:pt idx="471">
                  <c:v>72.703999999999994</c:v>
                </c:pt>
                <c:pt idx="472">
                  <c:v>67.225800000000007</c:v>
                </c:pt>
                <c:pt idx="473">
                  <c:v>61.868099999999998</c:v>
                </c:pt>
                <c:pt idx="474">
                  <c:v>57.585900000000002</c:v>
                </c:pt>
                <c:pt idx="475">
                  <c:v>51.5458</c:v>
                </c:pt>
                <c:pt idx="476">
                  <c:v>45.38</c:v>
                </c:pt>
                <c:pt idx="477">
                  <c:v>39.667999999999999</c:v>
                </c:pt>
                <c:pt idx="478">
                  <c:v>33.767200000000003</c:v>
                </c:pt>
                <c:pt idx="479">
                  <c:v>28.105</c:v>
                </c:pt>
                <c:pt idx="480">
                  <c:v>22.547599999999999</c:v>
                </c:pt>
                <c:pt idx="481">
                  <c:v>16.660599999999999</c:v>
                </c:pt>
                <c:pt idx="482">
                  <c:v>10.975099999999999</c:v>
                </c:pt>
                <c:pt idx="483">
                  <c:v>5.58962</c:v>
                </c:pt>
                <c:pt idx="484">
                  <c:v>0.18415599999999999</c:v>
                </c:pt>
                <c:pt idx="485">
                  <c:v>-3.67788</c:v>
                </c:pt>
                <c:pt idx="486">
                  <c:v>-4.89297</c:v>
                </c:pt>
                <c:pt idx="487">
                  <c:v>-1.88775</c:v>
                </c:pt>
                <c:pt idx="488">
                  <c:v>1.05087</c:v>
                </c:pt>
                <c:pt idx="489">
                  <c:v>2.07097</c:v>
                </c:pt>
                <c:pt idx="490">
                  <c:v>1.01084</c:v>
                </c:pt>
                <c:pt idx="491">
                  <c:v>1.3709100000000001</c:v>
                </c:pt>
                <c:pt idx="492">
                  <c:v>-6.2297200000000004</c:v>
                </c:pt>
                <c:pt idx="493">
                  <c:v>-13.6386</c:v>
                </c:pt>
                <c:pt idx="494">
                  <c:v>-21.294499999999999</c:v>
                </c:pt>
                <c:pt idx="495">
                  <c:v>-28.132999999999999</c:v>
                </c:pt>
                <c:pt idx="496">
                  <c:v>-34.903799999999997</c:v>
                </c:pt>
                <c:pt idx="497">
                  <c:v>-41.1173</c:v>
                </c:pt>
                <c:pt idx="498">
                  <c:v>-48.053800000000003</c:v>
                </c:pt>
                <c:pt idx="499">
                  <c:v>-54.178699999999999</c:v>
                </c:pt>
                <c:pt idx="500">
                  <c:v>-61.046799999999998</c:v>
                </c:pt>
                <c:pt idx="501">
                  <c:v>-67.2393</c:v>
                </c:pt>
                <c:pt idx="502">
                  <c:v>-73.031899999999993</c:v>
                </c:pt>
                <c:pt idx="503">
                  <c:v>-78.771600000000007</c:v>
                </c:pt>
                <c:pt idx="504">
                  <c:v>-84.396000000000001</c:v>
                </c:pt>
                <c:pt idx="505">
                  <c:v>-90.042299999999997</c:v>
                </c:pt>
                <c:pt idx="506">
                  <c:v>-95.293199999999999</c:v>
                </c:pt>
                <c:pt idx="507">
                  <c:v>-100.803</c:v>
                </c:pt>
                <c:pt idx="508">
                  <c:v>-105.858</c:v>
                </c:pt>
                <c:pt idx="509">
                  <c:v>-110.965</c:v>
                </c:pt>
                <c:pt idx="510">
                  <c:v>-116.502</c:v>
                </c:pt>
                <c:pt idx="511">
                  <c:v>-121.83799999999999</c:v>
                </c:pt>
                <c:pt idx="512">
                  <c:v>-127.232</c:v>
                </c:pt>
                <c:pt idx="513">
                  <c:v>-132.511</c:v>
                </c:pt>
                <c:pt idx="514">
                  <c:v>-137.77699999999999</c:v>
                </c:pt>
                <c:pt idx="515">
                  <c:v>-143.19499999999999</c:v>
                </c:pt>
                <c:pt idx="516">
                  <c:v>-148.898</c:v>
                </c:pt>
                <c:pt idx="517">
                  <c:v>-154.678</c:v>
                </c:pt>
                <c:pt idx="518">
                  <c:v>-160.643</c:v>
                </c:pt>
                <c:pt idx="519">
                  <c:v>-166.541</c:v>
                </c:pt>
                <c:pt idx="520">
                  <c:v>-172.47200000000001</c:v>
                </c:pt>
                <c:pt idx="521">
                  <c:v>-178.63300000000001</c:v>
                </c:pt>
                <c:pt idx="522">
                  <c:v>-184.95699999999999</c:v>
                </c:pt>
                <c:pt idx="523">
                  <c:v>-191.499</c:v>
                </c:pt>
                <c:pt idx="524">
                  <c:v>-197.91900000000001</c:v>
                </c:pt>
                <c:pt idx="525">
                  <c:v>-204.73599999999999</c:v>
                </c:pt>
                <c:pt idx="526">
                  <c:v>-211.322</c:v>
                </c:pt>
                <c:pt idx="527">
                  <c:v>-218.227</c:v>
                </c:pt>
                <c:pt idx="528">
                  <c:v>-225.19</c:v>
                </c:pt>
                <c:pt idx="529">
                  <c:v>-232.166</c:v>
                </c:pt>
                <c:pt idx="530">
                  <c:v>-239.64500000000001</c:v>
                </c:pt>
                <c:pt idx="531">
                  <c:v>-246.869</c:v>
                </c:pt>
                <c:pt idx="532">
                  <c:v>-254.477</c:v>
                </c:pt>
                <c:pt idx="533">
                  <c:v>-261.863</c:v>
                </c:pt>
                <c:pt idx="534">
                  <c:v>-269.46199999999999</c:v>
                </c:pt>
                <c:pt idx="535">
                  <c:v>-276.76100000000002</c:v>
                </c:pt>
                <c:pt idx="536">
                  <c:v>-284.2</c:v>
                </c:pt>
                <c:pt idx="537">
                  <c:v>-291.21699999999998</c:v>
                </c:pt>
                <c:pt idx="538">
                  <c:v>-297.608</c:v>
                </c:pt>
                <c:pt idx="539">
                  <c:v>-303.60199999999998</c:v>
                </c:pt>
                <c:pt idx="540">
                  <c:v>-307.78399999999999</c:v>
                </c:pt>
                <c:pt idx="541">
                  <c:v>-306.12400000000002</c:v>
                </c:pt>
                <c:pt idx="542">
                  <c:v>-305.08800000000002</c:v>
                </c:pt>
                <c:pt idx="543">
                  <c:v>-296.14400000000001</c:v>
                </c:pt>
                <c:pt idx="544">
                  <c:v>-295.54399999999998</c:v>
                </c:pt>
                <c:pt idx="545">
                  <c:v>-296.62400000000002</c:v>
                </c:pt>
                <c:pt idx="546">
                  <c:v>-306.90499999999997</c:v>
                </c:pt>
                <c:pt idx="547">
                  <c:v>-315.88499999999999</c:v>
                </c:pt>
                <c:pt idx="548">
                  <c:v>-322.18599999999998</c:v>
                </c:pt>
                <c:pt idx="549">
                  <c:v>-328.286</c:v>
                </c:pt>
                <c:pt idx="550">
                  <c:v>-333.846</c:v>
                </c:pt>
                <c:pt idx="551">
                  <c:v>-338.92700000000002</c:v>
                </c:pt>
                <c:pt idx="552">
                  <c:v>-343.58699999999999</c:v>
                </c:pt>
                <c:pt idx="553">
                  <c:v>-348.19900000000001</c:v>
                </c:pt>
                <c:pt idx="554">
                  <c:v>-349.036</c:v>
                </c:pt>
                <c:pt idx="555">
                  <c:v>-350.72300000000001</c:v>
                </c:pt>
                <c:pt idx="556">
                  <c:v>-354.161</c:v>
                </c:pt>
                <c:pt idx="557">
                  <c:v>-358.86799999999999</c:v>
                </c:pt>
                <c:pt idx="558">
                  <c:v>-363.06400000000002</c:v>
                </c:pt>
                <c:pt idx="559">
                  <c:v>-366.90800000000002</c:v>
                </c:pt>
                <c:pt idx="560">
                  <c:v>-370.30500000000001</c:v>
                </c:pt>
                <c:pt idx="561">
                  <c:v>-373.048</c:v>
                </c:pt>
                <c:pt idx="562">
                  <c:v>-373.39600000000002</c:v>
                </c:pt>
                <c:pt idx="563">
                  <c:v>-375.40800000000002</c:v>
                </c:pt>
                <c:pt idx="564">
                  <c:v>-379.21100000000001</c:v>
                </c:pt>
                <c:pt idx="565">
                  <c:v>-382.22</c:v>
                </c:pt>
                <c:pt idx="566">
                  <c:v>-385.08800000000002</c:v>
                </c:pt>
                <c:pt idx="567">
                  <c:v>-387.72</c:v>
                </c:pt>
                <c:pt idx="568">
                  <c:v>-390.20400000000001</c:v>
                </c:pt>
                <c:pt idx="569">
                  <c:v>-392.36399999999998</c:v>
                </c:pt>
                <c:pt idx="570">
                  <c:v>-394.428</c:v>
                </c:pt>
                <c:pt idx="571">
                  <c:v>-396.56400000000002</c:v>
                </c:pt>
                <c:pt idx="572">
                  <c:v>-398.85700000000003</c:v>
                </c:pt>
                <c:pt idx="573">
                  <c:v>-400.69099999999997</c:v>
                </c:pt>
                <c:pt idx="574">
                  <c:v>-402.16399999999999</c:v>
                </c:pt>
                <c:pt idx="575">
                  <c:v>-403.88799999999998</c:v>
                </c:pt>
                <c:pt idx="576">
                  <c:v>-405.745</c:v>
                </c:pt>
                <c:pt idx="577">
                  <c:v>-407.697</c:v>
                </c:pt>
                <c:pt idx="578">
                  <c:v>-407.90899999999999</c:v>
                </c:pt>
                <c:pt idx="579">
                  <c:v>-410.18799999999999</c:v>
                </c:pt>
                <c:pt idx="580">
                  <c:v>-411.71100000000001</c:v>
                </c:pt>
                <c:pt idx="581">
                  <c:v>-412.04300000000001</c:v>
                </c:pt>
                <c:pt idx="582">
                  <c:v>-414.089</c:v>
                </c:pt>
                <c:pt idx="583">
                  <c:v>-415.56799999999998</c:v>
                </c:pt>
                <c:pt idx="584">
                  <c:v>-416.92700000000002</c:v>
                </c:pt>
                <c:pt idx="585">
                  <c:v>-418.57900000000001</c:v>
                </c:pt>
                <c:pt idx="586">
                  <c:v>-419.84500000000003</c:v>
                </c:pt>
                <c:pt idx="587">
                  <c:v>-421.11200000000002</c:v>
                </c:pt>
                <c:pt idx="588">
                  <c:v>-415.65899999999999</c:v>
                </c:pt>
                <c:pt idx="589">
                  <c:v>-421.03</c:v>
                </c:pt>
                <c:pt idx="590">
                  <c:v>-423.012</c:v>
                </c:pt>
                <c:pt idx="591">
                  <c:v>-424.34800000000001</c:v>
                </c:pt>
                <c:pt idx="592">
                  <c:v>-425.43200000000002</c:v>
                </c:pt>
                <c:pt idx="593">
                  <c:v>-425.678</c:v>
                </c:pt>
                <c:pt idx="594">
                  <c:v>-427.16199999999998</c:v>
                </c:pt>
                <c:pt idx="595">
                  <c:v>-427.96</c:v>
                </c:pt>
                <c:pt idx="596">
                  <c:v>-428.964</c:v>
                </c:pt>
                <c:pt idx="597">
                  <c:v>-429.59</c:v>
                </c:pt>
                <c:pt idx="598">
                  <c:v>-428.39</c:v>
                </c:pt>
                <c:pt idx="599">
                  <c:v>-425.64100000000002</c:v>
                </c:pt>
                <c:pt idx="600">
                  <c:v>-403.13799999999998</c:v>
                </c:pt>
                <c:pt idx="601">
                  <c:v>-403.959</c:v>
                </c:pt>
                <c:pt idx="602">
                  <c:v>-403.959</c:v>
                </c:pt>
                <c:pt idx="603">
                  <c:v>-393.61799999999999</c:v>
                </c:pt>
                <c:pt idx="604">
                  <c:v>-385.93799999999999</c:v>
                </c:pt>
                <c:pt idx="605">
                  <c:v>-378.65699999999998</c:v>
                </c:pt>
                <c:pt idx="606">
                  <c:v>-370.41699999999997</c:v>
                </c:pt>
                <c:pt idx="607">
                  <c:v>-362.31599999999997</c:v>
                </c:pt>
                <c:pt idx="608">
                  <c:v>-354.43599999999998</c:v>
                </c:pt>
                <c:pt idx="609">
                  <c:v>-346.875</c:v>
                </c:pt>
                <c:pt idx="610">
                  <c:v>-339.315</c:v>
                </c:pt>
                <c:pt idx="611">
                  <c:v>-332.21499999999997</c:v>
                </c:pt>
                <c:pt idx="612">
                  <c:v>-325.03399999999999</c:v>
                </c:pt>
                <c:pt idx="613">
                  <c:v>-318.07400000000001</c:v>
                </c:pt>
                <c:pt idx="614">
                  <c:v>-311.09300000000002</c:v>
                </c:pt>
                <c:pt idx="615">
                  <c:v>-304.37299999999999</c:v>
                </c:pt>
                <c:pt idx="616">
                  <c:v>-297.91800000000001</c:v>
                </c:pt>
                <c:pt idx="617">
                  <c:v>-291.50400000000002</c:v>
                </c:pt>
                <c:pt idx="618">
                  <c:v>-285.339</c:v>
                </c:pt>
                <c:pt idx="619">
                  <c:v>-279.10300000000001</c:v>
                </c:pt>
                <c:pt idx="620">
                  <c:v>-273.33300000000003</c:v>
                </c:pt>
                <c:pt idx="621">
                  <c:v>-267.649</c:v>
                </c:pt>
                <c:pt idx="622">
                  <c:v>-261.77999999999997</c:v>
                </c:pt>
                <c:pt idx="623">
                  <c:v>-256.19</c:v>
                </c:pt>
                <c:pt idx="624">
                  <c:v>-250.72900000000001</c:v>
                </c:pt>
                <c:pt idx="625">
                  <c:v>-245.239</c:v>
                </c:pt>
                <c:pt idx="626">
                  <c:v>-239.816</c:v>
                </c:pt>
                <c:pt idx="627">
                  <c:v>-234.21299999999999</c:v>
                </c:pt>
                <c:pt idx="628">
                  <c:v>-228.88</c:v>
                </c:pt>
                <c:pt idx="629">
                  <c:v>-223.63399999999999</c:v>
                </c:pt>
                <c:pt idx="630">
                  <c:v>-218.38200000000001</c:v>
                </c:pt>
                <c:pt idx="631">
                  <c:v>-213.274</c:v>
                </c:pt>
                <c:pt idx="632">
                  <c:v>-208.05500000000001</c:v>
                </c:pt>
                <c:pt idx="633">
                  <c:v>-203.01900000000001</c:v>
                </c:pt>
                <c:pt idx="634">
                  <c:v>-197.89699999999999</c:v>
                </c:pt>
                <c:pt idx="635">
                  <c:v>-192.87299999999999</c:v>
                </c:pt>
                <c:pt idx="636">
                  <c:v>-187.78800000000001</c:v>
                </c:pt>
                <c:pt idx="637">
                  <c:v>-182.601</c:v>
                </c:pt>
                <c:pt idx="638">
                  <c:v>-177.43199999999999</c:v>
                </c:pt>
                <c:pt idx="639">
                  <c:v>-172.45599999999999</c:v>
                </c:pt>
                <c:pt idx="640">
                  <c:v>-167.17400000000001</c:v>
                </c:pt>
                <c:pt idx="641">
                  <c:v>-162.02500000000001</c:v>
                </c:pt>
                <c:pt idx="642">
                  <c:v>-156.48500000000001</c:v>
                </c:pt>
                <c:pt idx="643">
                  <c:v>-151.32599999999999</c:v>
                </c:pt>
                <c:pt idx="644">
                  <c:v>-145.934</c:v>
                </c:pt>
                <c:pt idx="645">
                  <c:v>-140.47800000000001</c:v>
                </c:pt>
                <c:pt idx="646">
                  <c:v>-135.27600000000001</c:v>
                </c:pt>
                <c:pt idx="647">
                  <c:v>-129.761</c:v>
                </c:pt>
                <c:pt idx="648">
                  <c:v>-124.78100000000001</c:v>
                </c:pt>
                <c:pt idx="649">
                  <c:v>-118.94</c:v>
                </c:pt>
                <c:pt idx="650">
                  <c:v>-113.907</c:v>
                </c:pt>
                <c:pt idx="651">
                  <c:v>-107.714</c:v>
                </c:pt>
                <c:pt idx="652">
                  <c:v>-101.82299999999999</c:v>
                </c:pt>
                <c:pt idx="653">
                  <c:v>-95.7179</c:v>
                </c:pt>
                <c:pt idx="654">
                  <c:v>-90.03</c:v>
                </c:pt>
                <c:pt idx="655">
                  <c:v>-84.342699999999994</c:v>
                </c:pt>
                <c:pt idx="656">
                  <c:v>-78.703500000000005</c:v>
                </c:pt>
                <c:pt idx="657">
                  <c:v>-73.101100000000002</c:v>
                </c:pt>
                <c:pt idx="658">
                  <c:v>-67.461600000000004</c:v>
                </c:pt>
                <c:pt idx="659">
                  <c:v>-61.9208</c:v>
                </c:pt>
                <c:pt idx="660">
                  <c:v>-56.357700000000001</c:v>
                </c:pt>
                <c:pt idx="661">
                  <c:v>-51.066899999999997</c:v>
                </c:pt>
                <c:pt idx="662">
                  <c:v>-45.341500000000003</c:v>
                </c:pt>
                <c:pt idx="663">
                  <c:v>-39.906199999999998</c:v>
                </c:pt>
                <c:pt idx="664">
                  <c:v>-34.587299999999999</c:v>
                </c:pt>
                <c:pt idx="665">
                  <c:v>-29.6555</c:v>
                </c:pt>
                <c:pt idx="666">
                  <c:v>-24.178699999999999</c:v>
                </c:pt>
                <c:pt idx="667">
                  <c:v>-18.941600000000001</c:v>
                </c:pt>
                <c:pt idx="668">
                  <c:v>-13.792299999999999</c:v>
                </c:pt>
                <c:pt idx="669">
                  <c:v>-9.0656300000000005</c:v>
                </c:pt>
                <c:pt idx="670">
                  <c:v>-4.4933100000000001</c:v>
                </c:pt>
                <c:pt idx="671">
                  <c:v>-1.00275</c:v>
                </c:pt>
                <c:pt idx="672">
                  <c:v>2.14872</c:v>
                </c:pt>
                <c:pt idx="673">
                  <c:v>3.81691</c:v>
                </c:pt>
                <c:pt idx="674">
                  <c:v>0.866313</c:v>
                </c:pt>
                <c:pt idx="675">
                  <c:v>0.866313</c:v>
                </c:pt>
                <c:pt idx="676">
                  <c:v>-2.7555299999999998</c:v>
                </c:pt>
                <c:pt idx="677">
                  <c:v>-3.73556</c:v>
                </c:pt>
                <c:pt idx="678">
                  <c:v>-3.23556</c:v>
                </c:pt>
                <c:pt idx="679">
                  <c:v>5.2649699999999999</c:v>
                </c:pt>
                <c:pt idx="680">
                  <c:v>11.065300000000001</c:v>
                </c:pt>
                <c:pt idx="681">
                  <c:v>16.1313</c:v>
                </c:pt>
                <c:pt idx="682">
                  <c:v>20.529599999999999</c:v>
                </c:pt>
                <c:pt idx="683">
                  <c:v>24.820900000000002</c:v>
                </c:pt>
                <c:pt idx="684">
                  <c:v>29.004300000000001</c:v>
                </c:pt>
                <c:pt idx="685">
                  <c:v>32.899799999999999</c:v>
                </c:pt>
                <c:pt idx="686">
                  <c:v>36.865200000000002</c:v>
                </c:pt>
                <c:pt idx="687">
                  <c:v>40.830100000000002</c:v>
                </c:pt>
                <c:pt idx="688">
                  <c:v>44.623899999999999</c:v>
                </c:pt>
                <c:pt idx="689">
                  <c:v>48.642499999999998</c:v>
                </c:pt>
                <c:pt idx="690">
                  <c:v>52.593299999999999</c:v>
                </c:pt>
                <c:pt idx="691">
                  <c:v>56.508099999999999</c:v>
                </c:pt>
                <c:pt idx="692">
                  <c:v>60.237400000000001</c:v>
                </c:pt>
                <c:pt idx="693">
                  <c:v>63.891199999999998</c:v>
                </c:pt>
                <c:pt idx="694">
                  <c:v>67.810299999999998</c:v>
                </c:pt>
                <c:pt idx="695">
                  <c:v>71.639700000000005</c:v>
                </c:pt>
                <c:pt idx="696">
                  <c:v>76.004000000000005</c:v>
                </c:pt>
                <c:pt idx="697">
                  <c:v>79.730699999999999</c:v>
                </c:pt>
                <c:pt idx="698">
                  <c:v>83.994900000000001</c:v>
                </c:pt>
                <c:pt idx="699">
                  <c:v>87.846000000000004</c:v>
                </c:pt>
                <c:pt idx="700">
                  <c:v>91.810500000000005</c:v>
                </c:pt>
                <c:pt idx="701">
                  <c:v>95.617999999999995</c:v>
                </c:pt>
                <c:pt idx="702">
                  <c:v>100.283</c:v>
                </c:pt>
                <c:pt idx="703">
                  <c:v>104.20699999999999</c:v>
                </c:pt>
                <c:pt idx="704">
                  <c:v>108.3</c:v>
                </c:pt>
                <c:pt idx="705">
                  <c:v>112.053</c:v>
                </c:pt>
                <c:pt idx="706">
                  <c:v>116.69799999999999</c:v>
                </c:pt>
                <c:pt idx="707">
                  <c:v>120.449</c:v>
                </c:pt>
                <c:pt idx="708">
                  <c:v>124.45699999999999</c:v>
                </c:pt>
                <c:pt idx="709">
                  <c:v>128.41399999999999</c:v>
                </c:pt>
                <c:pt idx="710">
                  <c:v>132.679</c:v>
                </c:pt>
                <c:pt idx="711">
                  <c:v>137.03200000000001</c:v>
                </c:pt>
                <c:pt idx="712">
                  <c:v>141.262</c:v>
                </c:pt>
                <c:pt idx="713">
                  <c:v>145.81399999999999</c:v>
                </c:pt>
                <c:pt idx="714">
                  <c:v>150.35499999999999</c:v>
                </c:pt>
                <c:pt idx="715">
                  <c:v>154.691</c:v>
                </c:pt>
                <c:pt idx="716">
                  <c:v>158.56700000000001</c:v>
                </c:pt>
                <c:pt idx="717">
                  <c:v>162.77000000000001</c:v>
                </c:pt>
                <c:pt idx="718">
                  <c:v>167.08699999999999</c:v>
                </c:pt>
                <c:pt idx="719">
                  <c:v>171.154</c:v>
                </c:pt>
                <c:pt idx="720">
                  <c:v>175.59899999999999</c:v>
                </c:pt>
                <c:pt idx="721">
                  <c:v>179.625</c:v>
                </c:pt>
                <c:pt idx="722">
                  <c:v>184.27699999999999</c:v>
                </c:pt>
                <c:pt idx="723">
                  <c:v>188.523</c:v>
                </c:pt>
                <c:pt idx="724">
                  <c:v>193.00700000000001</c:v>
                </c:pt>
                <c:pt idx="725">
                  <c:v>197.31700000000001</c:v>
                </c:pt>
                <c:pt idx="726">
                  <c:v>201.84200000000001</c:v>
                </c:pt>
                <c:pt idx="727">
                  <c:v>206.357</c:v>
                </c:pt>
                <c:pt idx="728">
                  <c:v>210.88300000000001</c:v>
                </c:pt>
                <c:pt idx="729">
                  <c:v>215.547</c:v>
                </c:pt>
                <c:pt idx="730">
                  <c:v>219.82599999999999</c:v>
                </c:pt>
                <c:pt idx="731">
                  <c:v>223.709</c:v>
                </c:pt>
                <c:pt idx="732">
                  <c:v>228.928</c:v>
                </c:pt>
                <c:pt idx="733">
                  <c:v>233.37100000000001</c:v>
                </c:pt>
                <c:pt idx="734">
                  <c:v>237.93</c:v>
                </c:pt>
                <c:pt idx="735">
                  <c:v>242.256</c:v>
                </c:pt>
                <c:pt idx="736">
                  <c:v>246.87299999999999</c:v>
                </c:pt>
                <c:pt idx="737">
                  <c:v>251.34899999999999</c:v>
                </c:pt>
                <c:pt idx="738">
                  <c:v>255.94499999999999</c:v>
                </c:pt>
                <c:pt idx="739">
                  <c:v>260.23099999999999</c:v>
                </c:pt>
                <c:pt idx="740">
                  <c:v>264.48700000000002</c:v>
                </c:pt>
                <c:pt idx="741">
                  <c:v>269.18900000000002</c:v>
                </c:pt>
                <c:pt idx="742">
                  <c:v>273.35199999999998</c:v>
                </c:pt>
                <c:pt idx="743">
                  <c:v>277.84899999999999</c:v>
                </c:pt>
                <c:pt idx="744">
                  <c:v>281.79899999999998</c:v>
                </c:pt>
                <c:pt idx="745">
                  <c:v>286.19200000000001</c:v>
                </c:pt>
                <c:pt idx="746">
                  <c:v>290.45299999999997</c:v>
                </c:pt>
                <c:pt idx="747">
                  <c:v>294.584</c:v>
                </c:pt>
                <c:pt idx="748">
                  <c:v>298.75900000000001</c:v>
                </c:pt>
                <c:pt idx="749">
                  <c:v>302.74400000000003</c:v>
                </c:pt>
                <c:pt idx="750">
                  <c:v>306.846</c:v>
                </c:pt>
                <c:pt idx="751">
                  <c:v>310.92500000000001</c:v>
                </c:pt>
                <c:pt idx="752">
                  <c:v>314.99700000000001</c:v>
                </c:pt>
                <c:pt idx="753">
                  <c:v>318.87400000000002</c:v>
                </c:pt>
                <c:pt idx="754">
                  <c:v>322.15100000000001</c:v>
                </c:pt>
                <c:pt idx="755">
                  <c:v>325.815</c:v>
                </c:pt>
                <c:pt idx="756">
                  <c:v>329.57</c:v>
                </c:pt>
                <c:pt idx="757">
                  <c:v>333.29700000000003</c:v>
                </c:pt>
                <c:pt idx="758">
                  <c:v>336.971</c:v>
                </c:pt>
                <c:pt idx="759">
                  <c:v>340.70600000000002</c:v>
                </c:pt>
                <c:pt idx="760">
                  <c:v>344.46899999999999</c:v>
                </c:pt>
                <c:pt idx="761">
                  <c:v>348.58100000000002</c:v>
                </c:pt>
                <c:pt idx="762">
                  <c:v>352.56799999999998</c:v>
                </c:pt>
                <c:pt idx="763">
                  <c:v>356.47500000000002</c:v>
                </c:pt>
                <c:pt idx="764">
                  <c:v>360.577</c:v>
                </c:pt>
                <c:pt idx="765">
                  <c:v>364.34</c:v>
                </c:pt>
                <c:pt idx="766">
                  <c:v>367.91699999999997</c:v>
                </c:pt>
                <c:pt idx="767">
                  <c:v>370.93900000000002</c:v>
                </c:pt>
                <c:pt idx="768">
                  <c:v>373.94900000000001</c:v>
                </c:pt>
                <c:pt idx="769">
                  <c:v>377.45</c:v>
                </c:pt>
                <c:pt idx="770">
                  <c:v>380.54599999999999</c:v>
                </c:pt>
                <c:pt idx="771">
                  <c:v>383.85300000000001</c:v>
                </c:pt>
                <c:pt idx="772">
                  <c:v>387.27100000000002</c:v>
                </c:pt>
                <c:pt idx="773">
                  <c:v>390.84500000000003</c:v>
                </c:pt>
                <c:pt idx="774">
                  <c:v>394.21300000000002</c:v>
                </c:pt>
                <c:pt idx="775">
                  <c:v>397.21800000000002</c:v>
                </c:pt>
                <c:pt idx="776">
                  <c:v>399.96699999999998</c:v>
                </c:pt>
                <c:pt idx="777">
                  <c:v>402.57900000000001</c:v>
                </c:pt>
                <c:pt idx="778">
                  <c:v>405.05200000000002</c:v>
                </c:pt>
                <c:pt idx="779">
                  <c:v>407.40199999999999</c:v>
                </c:pt>
                <c:pt idx="780">
                  <c:v>408.40300000000002</c:v>
                </c:pt>
                <c:pt idx="781">
                  <c:v>403.24700000000001</c:v>
                </c:pt>
                <c:pt idx="782">
                  <c:v>403.58699999999999</c:v>
                </c:pt>
                <c:pt idx="783">
                  <c:v>393.59100000000001</c:v>
                </c:pt>
                <c:pt idx="784">
                  <c:v>394.53100000000001</c:v>
                </c:pt>
                <c:pt idx="785">
                  <c:v>391.33100000000002</c:v>
                </c:pt>
                <c:pt idx="786">
                  <c:v>382.73</c:v>
                </c:pt>
                <c:pt idx="787">
                  <c:v>375.13</c:v>
                </c:pt>
                <c:pt idx="788">
                  <c:v>367.72899999999998</c:v>
                </c:pt>
                <c:pt idx="789">
                  <c:v>360.48899999999998</c:v>
                </c:pt>
                <c:pt idx="790">
                  <c:v>353.40800000000002</c:v>
                </c:pt>
                <c:pt idx="791">
                  <c:v>346.56799999999998</c:v>
                </c:pt>
                <c:pt idx="792">
                  <c:v>339.56700000000001</c:v>
                </c:pt>
                <c:pt idx="793">
                  <c:v>333.02699999999999</c:v>
                </c:pt>
                <c:pt idx="794">
                  <c:v>326.50599999999997</c:v>
                </c:pt>
                <c:pt idx="795">
                  <c:v>320.00599999999997</c:v>
                </c:pt>
                <c:pt idx="796">
                  <c:v>313.76600000000002</c:v>
                </c:pt>
                <c:pt idx="797">
                  <c:v>307.50900000000001</c:v>
                </c:pt>
                <c:pt idx="798">
                  <c:v>301.52100000000002</c:v>
                </c:pt>
                <c:pt idx="799">
                  <c:v>295.80700000000002</c:v>
                </c:pt>
                <c:pt idx="800">
                  <c:v>289.988</c:v>
                </c:pt>
                <c:pt idx="801">
                  <c:v>284.48599999999999</c:v>
                </c:pt>
                <c:pt idx="802">
                  <c:v>278.98099999999999</c:v>
                </c:pt>
                <c:pt idx="803">
                  <c:v>273.40800000000002</c:v>
                </c:pt>
                <c:pt idx="804">
                  <c:v>268.02199999999999</c:v>
                </c:pt>
                <c:pt idx="805">
                  <c:v>262.73399999999998</c:v>
                </c:pt>
                <c:pt idx="806">
                  <c:v>257.673</c:v>
                </c:pt>
                <c:pt idx="807">
                  <c:v>252.393</c:v>
                </c:pt>
                <c:pt idx="808">
                  <c:v>247.447</c:v>
                </c:pt>
                <c:pt idx="809">
                  <c:v>242.20599999999999</c:v>
                </c:pt>
                <c:pt idx="810">
                  <c:v>237.02199999999999</c:v>
                </c:pt>
                <c:pt idx="811">
                  <c:v>232.023</c:v>
                </c:pt>
                <c:pt idx="812">
                  <c:v>226.86099999999999</c:v>
                </c:pt>
                <c:pt idx="813">
                  <c:v>221.73500000000001</c:v>
                </c:pt>
                <c:pt idx="814">
                  <c:v>216.661</c:v>
                </c:pt>
                <c:pt idx="815">
                  <c:v>211.50800000000001</c:v>
                </c:pt>
                <c:pt idx="816">
                  <c:v>206.23</c:v>
                </c:pt>
                <c:pt idx="817">
                  <c:v>201.364</c:v>
                </c:pt>
                <c:pt idx="818">
                  <c:v>196.15600000000001</c:v>
                </c:pt>
                <c:pt idx="819">
                  <c:v>191.48099999999999</c:v>
                </c:pt>
                <c:pt idx="820">
                  <c:v>186.244</c:v>
                </c:pt>
                <c:pt idx="821">
                  <c:v>181.34</c:v>
                </c:pt>
                <c:pt idx="822">
                  <c:v>176.31800000000001</c:v>
                </c:pt>
                <c:pt idx="823">
                  <c:v>171.273</c:v>
                </c:pt>
                <c:pt idx="824">
                  <c:v>166.29499999999999</c:v>
                </c:pt>
                <c:pt idx="825">
                  <c:v>161.19399999999999</c:v>
                </c:pt>
                <c:pt idx="826">
                  <c:v>156.18100000000001</c:v>
                </c:pt>
                <c:pt idx="827">
                  <c:v>151.184</c:v>
                </c:pt>
                <c:pt idx="828">
                  <c:v>146.17099999999999</c:v>
                </c:pt>
                <c:pt idx="829">
                  <c:v>141.02600000000001</c:v>
                </c:pt>
                <c:pt idx="830">
                  <c:v>136.16900000000001</c:v>
                </c:pt>
                <c:pt idx="831">
                  <c:v>130.72999999999999</c:v>
                </c:pt>
                <c:pt idx="832">
                  <c:v>125.858</c:v>
                </c:pt>
                <c:pt idx="833">
                  <c:v>120.80800000000001</c:v>
                </c:pt>
                <c:pt idx="834">
                  <c:v>115.45099999999999</c:v>
                </c:pt>
                <c:pt idx="835">
                  <c:v>110.389</c:v>
                </c:pt>
                <c:pt idx="836">
                  <c:v>105.214</c:v>
                </c:pt>
                <c:pt idx="837">
                  <c:v>100.52</c:v>
                </c:pt>
                <c:pt idx="838">
                  <c:v>95.746200000000002</c:v>
                </c:pt>
                <c:pt idx="839">
                  <c:v>90.953900000000004</c:v>
                </c:pt>
                <c:pt idx="840">
                  <c:v>86.129599999999996</c:v>
                </c:pt>
                <c:pt idx="841">
                  <c:v>81.516199999999998</c:v>
                </c:pt>
                <c:pt idx="842">
                  <c:v>76.678399999999996</c:v>
                </c:pt>
                <c:pt idx="843">
                  <c:v>71.868300000000005</c:v>
                </c:pt>
                <c:pt idx="844">
                  <c:v>67.134</c:v>
                </c:pt>
                <c:pt idx="845">
                  <c:v>62.3292</c:v>
                </c:pt>
                <c:pt idx="846">
                  <c:v>57.921700000000001</c:v>
                </c:pt>
                <c:pt idx="847">
                  <c:v>53.102699999999999</c:v>
                </c:pt>
                <c:pt idx="848">
                  <c:v>47.668999999999997</c:v>
                </c:pt>
                <c:pt idx="849">
                  <c:v>42.91</c:v>
                </c:pt>
                <c:pt idx="850">
                  <c:v>38</c:v>
                </c:pt>
                <c:pt idx="851">
                  <c:v>32.959600000000002</c:v>
                </c:pt>
                <c:pt idx="852">
                  <c:v>27.927600000000002</c:v>
                </c:pt>
                <c:pt idx="853">
                  <c:v>23.1587</c:v>
                </c:pt>
                <c:pt idx="854">
                  <c:v>18.555399999999999</c:v>
                </c:pt>
                <c:pt idx="855">
                  <c:v>13.826599999999999</c:v>
                </c:pt>
                <c:pt idx="856">
                  <c:v>9.2796900000000004</c:v>
                </c:pt>
                <c:pt idx="857">
                  <c:v>4.5444100000000001</c:v>
                </c:pt>
                <c:pt idx="858">
                  <c:v>0.50749999999999995</c:v>
                </c:pt>
                <c:pt idx="859">
                  <c:v>-2.9476900000000001</c:v>
                </c:pt>
                <c:pt idx="860">
                  <c:v>-3.5110299999999999</c:v>
                </c:pt>
                <c:pt idx="861">
                  <c:v>0.36418800000000001</c:v>
                </c:pt>
                <c:pt idx="862">
                  <c:v>2.3559399999999999</c:v>
                </c:pt>
                <c:pt idx="863">
                  <c:v>3.2643399999999998</c:v>
                </c:pt>
                <c:pt idx="864">
                  <c:v>-0.65753099999999998</c:v>
                </c:pt>
                <c:pt idx="865">
                  <c:v>-6.01288</c:v>
                </c:pt>
                <c:pt idx="866">
                  <c:v>-11.233000000000001</c:v>
                </c:pt>
                <c:pt idx="867">
                  <c:v>-16.415199999999999</c:v>
                </c:pt>
                <c:pt idx="868">
                  <c:v>-21.4786</c:v>
                </c:pt>
                <c:pt idx="869">
                  <c:v>-25.986999999999998</c:v>
                </c:pt>
                <c:pt idx="870">
                  <c:v>-30.8004</c:v>
                </c:pt>
                <c:pt idx="871">
                  <c:v>-35.1175</c:v>
                </c:pt>
                <c:pt idx="872">
                  <c:v>-39.518900000000002</c:v>
                </c:pt>
                <c:pt idx="873">
                  <c:v>-43.991999999999997</c:v>
                </c:pt>
                <c:pt idx="874">
                  <c:v>-48.114199999999997</c:v>
                </c:pt>
                <c:pt idx="875">
                  <c:v>-52.607500000000002</c:v>
                </c:pt>
                <c:pt idx="876">
                  <c:v>-56.662399999999998</c:v>
                </c:pt>
                <c:pt idx="877">
                  <c:v>-60.9938</c:v>
                </c:pt>
                <c:pt idx="878">
                  <c:v>-65.073300000000003</c:v>
                </c:pt>
                <c:pt idx="879">
                  <c:v>-69.297700000000006</c:v>
                </c:pt>
                <c:pt idx="880">
                  <c:v>-73.501900000000006</c:v>
                </c:pt>
                <c:pt idx="881">
                  <c:v>-77.349400000000003</c:v>
                </c:pt>
                <c:pt idx="882">
                  <c:v>-81.5839</c:v>
                </c:pt>
                <c:pt idx="883">
                  <c:v>-85.358000000000004</c:v>
                </c:pt>
                <c:pt idx="884">
                  <c:v>-89.552700000000002</c:v>
                </c:pt>
                <c:pt idx="885">
                  <c:v>-93.714600000000004</c:v>
                </c:pt>
                <c:pt idx="886">
                  <c:v>-97.799300000000002</c:v>
                </c:pt>
                <c:pt idx="887">
                  <c:v>-102.087</c:v>
                </c:pt>
                <c:pt idx="888">
                  <c:v>-106.199</c:v>
                </c:pt>
                <c:pt idx="889">
                  <c:v>-110.244</c:v>
                </c:pt>
                <c:pt idx="890">
                  <c:v>-114.542</c:v>
                </c:pt>
                <c:pt idx="891">
                  <c:v>-118.858</c:v>
                </c:pt>
                <c:pt idx="892">
                  <c:v>-122.94</c:v>
                </c:pt>
                <c:pt idx="893">
                  <c:v>-127.295</c:v>
                </c:pt>
                <c:pt idx="894">
                  <c:v>-131.53399999999999</c:v>
                </c:pt>
                <c:pt idx="895">
                  <c:v>-135.97399999999999</c:v>
                </c:pt>
                <c:pt idx="896">
                  <c:v>-140.1</c:v>
                </c:pt>
                <c:pt idx="897">
                  <c:v>-144.86099999999999</c:v>
                </c:pt>
                <c:pt idx="898">
                  <c:v>-149.08600000000001</c:v>
                </c:pt>
                <c:pt idx="899">
                  <c:v>-153.25399999999999</c:v>
                </c:pt>
                <c:pt idx="900">
                  <c:v>-157.608</c:v>
                </c:pt>
                <c:pt idx="901">
                  <c:v>-161.923</c:v>
                </c:pt>
                <c:pt idx="902">
                  <c:v>-166.523</c:v>
                </c:pt>
                <c:pt idx="903">
                  <c:v>-170.87799999999999</c:v>
                </c:pt>
                <c:pt idx="904">
                  <c:v>-175.71299999999999</c:v>
                </c:pt>
                <c:pt idx="905">
                  <c:v>-180.24299999999999</c:v>
                </c:pt>
                <c:pt idx="906">
                  <c:v>-184.917</c:v>
                </c:pt>
                <c:pt idx="907">
                  <c:v>-189.59200000000001</c:v>
                </c:pt>
                <c:pt idx="908">
                  <c:v>-194.54400000000001</c:v>
                </c:pt>
                <c:pt idx="909">
                  <c:v>-199.226</c:v>
                </c:pt>
                <c:pt idx="910">
                  <c:v>-203.87799999999999</c:v>
                </c:pt>
                <c:pt idx="911">
                  <c:v>-208.137</c:v>
                </c:pt>
                <c:pt idx="912">
                  <c:v>-212.90299999999999</c:v>
                </c:pt>
                <c:pt idx="913">
                  <c:v>-217.70099999999999</c:v>
                </c:pt>
                <c:pt idx="914">
                  <c:v>-222.316</c:v>
                </c:pt>
                <c:pt idx="915">
                  <c:v>-227.34800000000001</c:v>
                </c:pt>
                <c:pt idx="916">
                  <c:v>-231.81399999999999</c:v>
                </c:pt>
                <c:pt idx="917">
                  <c:v>-236.37200000000001</c:v>
                </c:pt>
                <c:pt idx="918">
                  <c:v>-240.828</c:v>
                </c:pt>
                <c:pt idx="919">
                  <c:v>-245.07599999999999</c:v>
                </c:pt>
                <c:pt idx="920">
                  <c:v>-249.54599999999999</c:v>
                </c:pt>
                <c:pt idx="921">
                  <c:v>-253.88399999999999</c:v>
                </c:pt>
                <c:pt idx="922">
                  <c:v>-258.32100000000003</c:v>
                </c:pt>
                <c:pt idx="923">
                  <c:v>-263.22500000000002</c:v>
                </c:pt>
                <c:pt idx="924">
                  <c:v>-267.84899999999999</c:v>
                </c:pt>
                <c:pt idx="925">
                  <c:v>-272.50599999999997</c:v>
                </c:pt>
                <c:pt idx="926">
                  <c:v>-276.596</c:v>
                </c:pt>
                <c:pt idx="927">
                  <c:v>-280.42700000000002</c:v>
                </c:pt>
                <c:pt idx="928">
                  <c:v>-284.64</c:v>
                </c:pt>
                <c:pt idx="929">
                  <c:v>-288.70100000000002</c:v>
                </c:pt>
                <c:pt idx="930">
                  <c:v>-293.14100000000002</c:v>
                </c:pt>
                <c:pt idx="931">
                  <c:v>-297.137</c:v>
                </c:pt>
                <c:pt idx="932">
                  <c:v>-301.29599999999999</c:v>
                </c:pt>
                <c:pt idx="933">
                  <c:v>-305.57299999999998</c:v>
                </c:pt>
                <c:pt idx="934">
                  <c:v>-309.72399999999999</c:v>
                </c:pt>
                <c:pt idx="935">
                  <c:v>-313.55399999999997</c:v>
                </c:pt>
                <c:pt idx="936">
                  <c:v>-317.93400000000003</c:v>
                </c:pt>
                <c:pt idx="937">
                  <c:v>-321.95</c:v>
                </c:pt>
                <c:pt idx="938">
                  <c:v>-325.91399999999999</c:v>
                </c:pt>
                <c:pt idx="939">
                  <c:v>-330.16</c:v>
                </c:pt>
                <c:pt idx="940">
                  <c:v>-334.25099999999998</c:v>
                </c:pt>
                <c:pt idx="941">
                  <c:v>-338.31599999999997</c:v>
                </c:pt>
                <c:pt idx="942">
                  <c:v>-342.45299999999997</c:v>
                </c:pt>
                <c:pt idx="943">
                  <c:v>-346.63400000000001</c:v>
                </c:pt>
                <c:pt idx="944">
                  <c:v>-350.637</c:v>
                </c:pt>
                <c:pt idx="945">
                  <c:v>-354.654</c:v>
                </c:pt>
                <c:pt idx="946">
                  <c:v>-358.55700000000002</c:v>
                </c:pt>
                <c:pt idx="947">
                  <c:v>-362.714</c:v>
                </c:pt>
                <c:pt idx="948">
                  <c:v>-366.63900000000001</c:v>
                </c:pt>
                <c:pt idx="949">
                  <c:v>-370.61500000000001</c:v>
                </c:pt>
                <c:pt idx="950">
                  <c:v>-374.59800000000001</c:v>
                </c:pt>
                <c:pt idx="951">
                  <c:v>-378.572</c:v>
                </c:pt>
                <c:pt idx="952">
                  <c:v>-382.21499999999997</c:v>
                </c:pt>
                <c:pt idx="953">
                  <c:v>-385.834</c:v>
                </c:pt>
                <c:pt idx="954">
                  <c:v>-389.52499999999998</c:v>
                </c:pt>
                <c:pt idx="955">
                  <c:v>-393.01600000000002</c:v>
                </c:pt>
                <c:pt idx="956">
                  <c:v>-396.45499999999998</c:v>
                </c:pt>
                <c:pt idx="957">
                  <c:v>-399.64</c:v>
                </c:pt>
                <c:pt idx="958">
                  <c:v>-402.72399999999999</c:v>
                </c:pt>
                <c:pt idx="959">
                  <c:v>-405.709</c:v>
                </c:pt>
                <c:pt idx="960">
                  <c:v>-408.67099999999999</c:v>
                </c:pt>
                <c:pt idx="961">
                  <c:v>-410.99299999999999</c:v>
                </c:pt>
                <c:pt idx="962">
                  <c:v>-410.79300000000001</c:v>
                </c:pt>
                <c:pt idx="963">
                  <c:v>-408.30900000000003</c:v>
                </c:pt>
                <c:pt idx="964">
                  <c:v>-396.255</c:v>
                </c:pt>
                <c:pt idx="965">
                  <c:v>-396.51499999999999</c:v>
                </c:pt>
                <c:pt idx="966">
                  <c:v>-395.875</c:v>
                </c:pt>
                <c:pt idx="967">
                  <c:v>-387.53500000000003</c:v>
                </c:pt>
                <c:pt idx="968">
                  <c:v>-379.59500000000003</c:v>
                </c:pt>
                <c:pt idx="969">
                  <c:v>-371.71499999999997</c:v>
                </c:pt>
                <c:pt idx="970">
                  <c:v>-363.95400000000001</c:v>
                </c:pt>
                <c:pt idx="971">
                  <c:v>-356.49400000000003</c:v>
                </c:pt>
                <c:pt idx="972">
                  <c:v>-349.01400000000001</c:v>
                </c:pt>
                <c:pt idx="973">
                  <c:v>-341.73399999999998</c:v>
                </c:pt>
                <c:pt idx="974">
                  <c:v>-334.67399999999998</c:v>
                </c:pt>
                <c:pt idx="975">
                  <c:v>-327.654</c:v>
                </c:pt>
                <c:pt idx="976">
                  <c:v>-320.834</c:v>
                </c:pt>
                <c:pt idx="977">
                  <c:v>-314.11399999999998</c:v>
                </c:pt>
                <c:pt idx="978">
                  <c:v>-307.654</c:v>
                </c:pt>
                <c:pt idx="979">
                  <c:v>-301.26499999999999</c:v>
                </c:pt>
                <c:pt idx="980">
                  <c:v>-294.91000000000003</c:v>
                </c:pt>
                <c:pt idx="981">
                  <c:v>-288.86</c:v>
                </c:pt>
                <c:pt idx="982">
                  <c:v>-282.99799999999999</c:v>
                </c:pt>
                <c:pt idx="983">
                  <c:v>-276.99700000000001</c:v>
                </c:pt>
                <c:pt idx="984">
                  <c:v>-271.45</c:v>
                </c:pt>
                <c:pt idx="985">
                  <c:v>-265.65899999999999</c:v>
                </c:pt>
                <c:pt idx="986">
                  <c:v>-260.18799999999999</c:v>
                </c:pt>
                <c:pt idx="987">
                  <c:v>-254.631</c:v>
                </c:pt>
                <c:pt idx="988">
                  <c:v>-249.452</c:v>
                </c:pt>
                <c:pt idx="989">
                  <c:v>-244.37100000000001</c:v>
                </c:pt>
                <c:pt idx="990">
                  <c:v>-239.23500000000001</c:v>
                </c:pt>
                <c:pt idx="991">
                  <c:v>-233.95</c:v>
                </c:pt>
                <c:pt idx="992">
                  <c:v>-228.572</c:v>
                </c:pt>
                <c:pt idx="993">
                  <c:v>-223.31299999999999</c:v>
                </c:pt>
                <c:pt idx="994">
                  <c:v>-218.184</c:v>
                </c:pt>
                <c:pt idx="995">
                  <c:v>-213.03200000000001</c:v>
                </c:pt>
                <c:pt idx="996">
                  <c:v>-207.994</c:v>
                </c:pt>
                <c:pt idx="997">
                  <c:v>-203.09100000000001</c:v>
                </c:pt>
                <c:pt idx="998">
                  <c:v>-198.19399999999999</c:v>
                </c:pt>
                <c:pt idx="999">
                  <c:v>-193.339</c:v>
                </c:pt>
                <c:pt idx="1000">
                  <c:v>-188.44900000000001</c:v>
                </c:pt>
                <c:pt idx="1001">
                  <c:v>-183.55699999999999</c:v>
                </c:pt>
                <c:pt idx="1002">
                  <c:v>-178.703</c:v>
                </c:pt>
                <c:pt idx="1003">
                  <c:v>-173.667</c:v>
                </c:pt>
                <c:pt idx="1004">
                  <c:v>-168.84</c:v>
                </c:pt>
                <c:pt idx="1005">
                  <c:v>-163.78</c:v>
                </c:pt>
                <c:pt idx="1006">
                  <c:v>-160.226</c:v>
                </c:pt>
                <c:pt idx="1007">
                  <c:v>-153.75399999999999</c:v>
                </c:pt>
                <c:pt idx="1008">
                  <c:v>-148.75299999999999</c:v>
                </c:pt>
                <c:pt idx="1009">
                  <c:v>-143.88999999999999</c:v>
                </c:pt>
                <c:pt idx="1010">
                  <c:v>-138.57</c:v>
                </c:pt>
                <c:pt idx="1011">
                  <c:v>-133.18100000000001</c:v>
                </c:pt>
                <c:pt idx="1012">
                  <c:v>-127.54900000000001</c:v>
                </c:pt>
                <c:pt idx="1013">
                  <c:v>-122.277</c:v>
                </c:pt>
                <c:pt idx="1014">
                  <c:v>-116.703</c:v>
                </c:pt>
                <c:pt idx="1015">
                  <c:v>-111.70099999999999</c:v>
                </c:pt>
                <c:pt idx="1016">
                  <c:v>-106.97199999999999</c:v>
                </c:pt>
                <c:pt idx="1017">
                  <c:v>-102.883</c:v>
                </c:pt>
                <c:pt idx="1018">
                  <c:v>-97.494399999999999</c:v>
                </c:pt>
                <c:pt idx="1019">
                  <c:v>-92.216999999999999</c:v>
                </c:pt>
                <c:pt idx="1020">
                  <c:v>-87.07</c:v>
                </c:pt>
                <c:pt idx="1021">
                  <c:v>-81.909599999999998</c:v>
                </c:pt>
                <c:pt idx="1022">
                  <c:v>-75.713999999999999</c:v>
                </c:pt>
                <c:pt idx="1023">
                  <c:v>-70.362899999999996</c:v>
                </c:pt>
                <c:pt idx="1024">
                  <c:v>-64.598500000000001</c:v>
                </c:pt>
                <c:pt idx="1025">
                  <c:v>-59.359000000000002</c:v>
                </c:pt>
                <c:pt idx="1026">
                  <c:v>-54.188600000000001</c:v>
                </c:pt>
                <c:pt idx="1027">
                  <c:v>-49.432200000000002</c:v>
                </c:pt>
                <c:pt idx="1028">
                  <c:v>-44.9985</c:v>
                </c:pt>
                <c:pt idx="1029">
                  <c:v>-39.771299999999997</c:v>
                </c:pt>
                <c:pt idx="1030">
                  <c:v>-34.732300000000002</c:v>
                </c:pt>
                <c:pt idx="1031">
                  <c:v>-29.5928</c:v>
                </c:pt>
                <c:pt idx="1032">
                  <c:v>-24.5274</c:v>
                </c:pt>
                <c:pt idx="1033">
                  <c:v>-19.713899999999999</c:v>
                </c:pt>
                <c:pt idx="1034">
                  <c:v>-15.3024</c:v>
                </c:pt>
                <c:pt idx="1035">
                  <c:v>-10.398400000000001</c:v>
                </c:pt>
                <c:pt idx="1036">
                  <c:v>-5.98041</c:v>
                </c:pt>
                <c:pt idx="1037">
                  <c:v>-2.2154099999999999</c:v>
                </c:pt>
                <c:pt idx="1038">
                  <c:v>1.1415</c:v>
                </c:pt>
                <c:pt idx="1039">
                  <c:v>3.4686900000000001</c:v>
                </c:pt>
                <c:pt idx="1040">
                  <c:v>0.36143700000000001</c:v>
                </c:pt>
                <c:pt idx="1041">
                  <c:v>1.4415</c:v>
                </c:pt>
                <c:pt idx="1042">
                  <c:v>3.53931</c:v>
                </c:pt>
                <c:pt idx="1043">
                  <c:v>2.2793100000000002</c:v>
                </c:pt>
                <c:pt idx="1044">
                  <c:v>3.4793099999999999</c:v>
                </c:pt>
                <c:pt idx="1045">
                  <c:v>15.5794</c:v>
                </c:pt>
                <c:pt idx="1046">
                  <c:v>25.739599999999999</c:v>
                </c:pt>
                <c:pt idx="1047">
                  <c:v>34.179699999999997</c:v>
                </c:pt>
                <c:pt idx="1048">
                  <c:v>42.405299999999997</c:v>
                </c:pt>
                <c:pt idx="1049">
                  <c:v>50.840499999999999</c:v>
                </c:pt>
                <c:pt idx="1050">
                  <c:v>58.862299999999998</c:v>
                </c:pt>
                <c:pt idx="1051">
                  <c:v>66.880499999999998</c:v>
                </c:pt>
                <c:pt idx="1052">
                  <c:v>74.927400000000006</c:v>
                </c:pt>
                <c:pt idx="1053">
                  <c:v>83.024199999999993</c:v>
                </c:pt>
                <c:pt idx="1054">
                  <c:v>91.450500000000005</c:v>
                </c:pt>
                <c:pt idx="1055">
                  <c:v>99.592699999999994</c:v>
                </c:pt>
                <c:pt idx="1056">
                  <c:v>107.52500000000001</c:v>
                </c:pt>
                <c:pt idx="1057">
                  <c:v>116.22499999999999</c:v>
                </c:pt>
                <c:pt idx="1058">
                  <c:v>124.751</c:v>
                </c:pt>
                <c:pt idx="1059">
                  <c:v>133.048</c:v>
                </c:pt>
                <c:pt idx="1060">
                  <c:v>141.06800000000001</c:v>
                </c:pt>
                <c:pt idx="1061">
                  <c:v>148.86500000000001</c:v>
                </c:pt>
                <c:pt idx="1062">
                  <c:v>157.30500000000001</c:v>
                </c:pt>
                <c:pt idx="1063">
                  <c:v>165.81399999999999</c:v>
                </c:pt>
                <c:pt idx="1064">
                  <c:v>173.923</c:v>
                </c:pt>
                <c:pt idx="1065">
                  <c:v>182.471</c:v>
                </c:pt>
                <c:pt idx="1066">
                  <c:v>191.19900000000001</c:v>
                </c:pt>
                <c:pt idx="1067">
                  <c:v>199.78399999999999</c:v>
                </c:pt>
                <c:pt idx="1068">
                  <c:v>208.548</c:v>
                </c:pt>
                <c:pt idx="1069">
                  <c:v>217.83500000000001</c:v>
                </c:pt>
                <c:pt idx="1070">
                  <c:v>227.09800000000001</c:v>
                </c:pt>
                <c:pt idx="1071">
                  <c:v>236.559</c:v>
                </c:pt>
                <c:pt idx="1072">
                  <c:v>245.839</c:v>
                </c:pt>
                <c:pt idx="1073">
                  <c:v>254.93700000000001</c:v>
                </c:pt>
                <c:pt idx="1074">
                  <c:v>263.815</c:v>
                </c:pt>
                <c:pt idx="1075">
                  <c:v>272.91800000000001</c:v>
                </c:pt>
                <c:pt idx="1076">
                  <c:v>282.185</c:v>
                </c:pt>
                <c:pt idx="1077">
                  <c:v>290.64400000000001</c:v>
                </c:pt>
                <c:pt idx="1078">
                  <c:v>298.99</c:v>
                </c:pt>
                <c:pt idx="1079">
                  <c:v>307.12200000000001</c:v>
                </c:pt>
                <c:pt idx="1080">
                  <c:v>307.12200000000001</c:v>
                </c:pt>
                <c:pt idx="1081">
                  <c:v>300.14699999999999</c:v>
                </c:pt>
                <c:pt idx="1082">
                  <c:v>296.45600000000002</c:v>
                </c:pt>
                <c:pt idx="1083">
                  <c:v>292.67599999999999</c:v>
                </c:pt>
                <c:pt idx="1084">
                  <c:v>292.49599999999998</c:v>
                </c:pt>
                <c:pt idx="1085">
                  <c:v>309.096</c:v>
                </c:pt>
                <c:pt idx="1086">
                  <c:v>319.41699999999997</c:v>
                </c:pt>
                <c:pt idx="1087">
                  <c:v>328.517</c:v>
                </c:pt>
                <c:pt idx="1088">
                  <c:v>337.39800000000002</c:v>
                </c:pt>
                <c:pt idx="1089">
                  <c:v>346.01799999999997</c:v>
                </c:pt>
                <c:pt idx="1090">
                  <c:v>352.238</c:v>
                </c:pt>
                <c:pt idx="1091">
                  <c:v>359.459</c:v>
                </c:pt>
                <c:pt idx="1092">
                  <c:v>367.49900000000002</c:v>
                </c:pt>
                <c:pt idx="1093">
                  <c:v>375.1</c:v>
                </c:pt>
                <c:pt idx="1094">
                  <c:v>382.52</c:v>
                </c:pt>
                <c:pt idx="1095">
                  <c:v>389.48</c:v>
                </c:pt>
                <c:pt idx="1096">
                  <c:v>396.26799999999997</c:v>
                </c:pt>
                <c:pt idx="1097">
                  <c:v>402.61599999999999</c:v>
                </c:pt>
                <c:pt idx="1098">
                  <c:v>407.76900000000001</c:v>
                </c:pt>
                <c:pt idx="1099">
                  <c:v>412.20499999999998</c:v>
                </c:pt>
                <c:pt idx="1100">
                  <c:v>415.83</c:v>
                </c:pt>
                <c:pt idx="1101">
                  <c:v>418.57799999999997</c:v>
                </c:pt>
                <c:pt idx="1102">
                  <c:v>420.51100000000002</c:v>
                </c:pt>
                <c:pt idx="1103">
                  <c:v>420.03100000000001</c:v>
                </c:pt>
                <c:pt idx="1104">
                  <c:v>424.11200000000002</c:v>
                </c:pt>
                <c:pt idx="1105">
                  <c:v>426.96199999999999</c:v>
                </c:pt>
                <c:pt idx="1106">
                  <c:v>429.79199999999997</c:v>
                </c:pt>
                <c:pt idx="1107">
                  <c:v>431.42</c:v>
                </c:pt>
                <c:pt idx="1108">
                  <c:v>431.95299999999997</c:v>
                </c:pt>
                <c:pt idx="1109">
                  <c:v>433.572</c:v>
                </c:pt>
                <c:pt idx="1110">
                  <c:v>435.72800000000001</c:v>
                </c:pt>
                <c:pt idx="1111">
                  <c:v>436.61599999999999</c:v>
                </c:pt>
                <c:pt idx="1112">
                  <c:v>437.43799999999999</c:v>
                </c:pt>
                <c:pt idx="1113">
                  <c:v>438.80500000000001</c:v>
                </c:pt>
                <c:pt idx="1114">
                  <c:v>440.09800000000001</c:v>
                </c:pt>
                <c:pt idx="1115">
                  <c:v>441.17500000000001</c:v>
                </c:pt>
                <c:pt idx="1116">
                  <c:v>442.16899999999998</c:v>
                </c:pt>
                <c:pt idx="1117">
                  <c:v>442.99</c:v>
                </c:pt>
                <c:pt idx="1118">
                  <c:v>434.68700000000001</c:v>
                </c:pt>
                <c:pt idx="1119">
                  <c:v>433.15499999999997</c:v>
                </c:pt>
                <c:pt idx="1120">
                  <c:v>432.85500000000002</c:v>
                </c:pt>
                <c:pt idx="1121">
                  <c:v>407.95299999999997</c:v>
                </c:pt>
                <c:pt idx="1122">
                  <c:v>410.57299999999998</c:v>
                </c:pt>
                <c:pt idx="1123">
                  <c:v>410.03300000000002</c:v>
                </c:pt>
                <c:pt idx="1124">
                  <c:v>397.03199999999998</c:v>
                </c:pt>
                <c:pt idx="1125">
                  <c:v>382.57100000000003</c:v>
                </c:pt>
                <c:pt idx="1126">
                  <c:v>368.91</c:v>
                </c:pt>
                <c:pt idx="1127">
                  <c:v>356.97800000000001</c:v>
                </c:pt>
                <c:pt idx="1128">
                  <c:v>344.964</c:v>
                </c:pt>
                <c:pt idx="1129">
                  <c:v>333</c:v>
                </c:pt>
                <c:pt idx="1130">
                  <c:v>321.46899999999999</c:v>
                </c:pt>
                <c:pt idx="1131">
                  <c:v>310.791</c:v>
                </c:pt>
                <c:pt idx="1132">
                  <c:v>300.40100000000001</c:v>
                </c:pt>
                <c:pt idx="1133">
                  <c:v>290.38400000000001</c:v>
                </c:pt>
                <c:pt idx="1134">
                  <c:v>280.67</c:v>
                </c:pt>
                <c:pt idx="1135">
                  <c:v>270.65300000000002</c:v>
                </c:pt>
                <c:pt idx="1136">
                  <c:v>261.161</c:v>
                </c:pt>
                <c:pt idx="1137">
                  <c:v>251.79599999999999</c:v>
                </c:pt>
                <c:pt idx="1138">
                  <c:v>242.804</c:v>
                </c:pt>
                <c:pt idx="1139">
                  <c:v>233.667</c:v>
                </c:pt>
                <c:pt idx="1140">
                  <c:v>224.90199999999999</c:v>
                </c:pt>
                <c:pt idx="1141">
                  <c:v>215.21700000000001</c:v>
                </c:pt>
                <c:pt idx="1142">
                  <c:v>205.416</c:v>
                </c:pt>
                <c:pt idx="1143">
                  <c:v>196.946</c:v>
                </c:pt>
                <c:pt idx="1144">
                  <c:v>188.29900000000001</c:v>
                </c:pt>
                <c:pt idx="1145">
                  <c:v>178.76400000000001</c:v>
                </c:pt>
                <c:pt idx="1146">
                  <c:v>169.54400000000001</c:v>
                </c:pt>
                <c:pt idx="1147">
                  <c:v>161.11199999999999</c:v>
                </c:pt>
                <c:pt idx="1148">
                  <c:v>151.82499999999999</c:v>
                </c:pt>
                <c:pt idx="1149">
                  <c:v>143.27199999999999</c:v>
                </c:pt>
                <c:pt idx="1150">
                  <c:v>134.97200000000001</c:v>
                </c:pt>
                <c:pt idx="1151">
                  <c:v>126.291</c:v>
                </c:pt>
                <c:pt idx="1152">
                  <c:v>117.919</c:v>
                </c:pt>
                <c:pt idx="1153">
                  <c:v>109.628</c:v>
                </c:pt>
                <c:pt idx="1154">
                  <c:v>101.24</c:v>
                </c:pt>
                <c:pt idx="1155">
                  <c:v>92.772800000000004</c:v>
                </c:pt>
                <c:pt idx="1156">
                  <c:v>84.038499999999999</c:v>
                </c:pt>
                <c:pt idx="1157">
                  <c:v>75.210300000000004</c:v>
                </c:pt>
                <c:pt idx="1158">
                  <c:v>66.499499999999998</c:v>
                </c:pt>
                <c:pt idx="1159">
                  <c:v>58.235199999999999</c:v>
                </c:pt>
                <c:pt idx="1160">
                  <c:v>48.810600000000001</c:v>
                </c:pt>
                <c:pt idx="1161">
                  <c:v>39.470199999999998</c:v>
                </c:pt>
                <c:pt idx="1162">
                  <c:v>30.331099999999999</c:v>
                </c:pt>
                <c:pt idx="1163">
                  <c:v>21.4023</c:v>
                </c:pt>
                <c:pt idx="1164">
                  <c:v>12.5733</c:v>
                </c:pt>
                <c:pt idx="1165">
                  <c:v>4.1943799999999998</c:v>
                </c:pt>
                <c:pt idx="1166">
                  <c:v>-2.8560300000000001</c:v>
                </c:pt>
                <c:pt idx="1167">
                  <c:v>-4.9395300000000004</c:v>
                </c:pt>
                <c:pt idx="1168">
                  <c:v>-1.14259</c:v>
                </c:pt>
                <c:pt idx="1169">
                  <c:v>-0.96253100000000003</c:v>
                </c:pt>
                <c:pt idx="1170">
                  <c:v>2.53938</c:v>
                </c:pt>
                <c:pt idx="1171">
                  <c:v>3.11937</c:v>
                </c:pt>
                <c:pt idx="1172">
                  <c:v>3.11937</c:v>
                </c:pt>
                <c:pt idx="1173">
                  <c:v>-9.4215900000000001</c:v>
                </c:pt>
                <c:pt idx="1174">
                  <c:v>-19.122399999999999</c:v>
                </c:pt>
                <c:pt idx="1175">
                  <c:v>-26.424099999999999</c:v>
                </c:pt>
                <c:pt idx="1176">
                  <c:v>-33.175899999999999</c:v>
                </c:pt>
                <c:pt idx="1177">
                  <c:v>-39.1447</c:v>
                </c:pt>
                <c:pt idx="1178">
                  <c:v>-44.520200000000003</c:v>
                </c:pt>
                <c:pt idx="1179">
                  <c:v>-49.593400000000003</c:v>
                </c:pt>
                <c:pt idx="1180">
                  <c:v>-54.4206</c:v>
                </c:pt>
                <c:pt idx="1181">
                  <c:v>-58.857100000000003</c:v>
                </c:pt>
                <c:pt idx="1182">
                  <c:v>-63.256700000000002</c:v>
                </c:pt>
                <c:pt idx="1183">
                  <c:v>-68.076899999999995</c:v>
                </c:pt>
                <c:pt idx="1184">
                  <c:v>-72.744</c:v>
                </c:pt>
                <c:pt idx="1185">
                  <c:v>-77.260300000000001</c:v>
                </c:pt>
                <c:pt idx="1186">
                  <c:v>-81.960400000000007</c:v>
                </c:pt>
                <c:pt idx="1187">
                  <c:v>-86.639200000000002</c:v>
                </c:pt>
                <c:pt idx="1188">
                  <c:v>-91.259100000000004</c:v>
                </c:pt>
                <c:pt idx="1189">
                  <c:v>-95.634799999999998</c:v>
                </c:pt>
                <c:pt idx="1190">
                  <c:v>-99.896299999999997</c:v>
                </c:pt>
                <c:pt idx="1191">
                  <c:v>-104.181</c:v>
                </c:pt>
                <c:pt idx="1192">
                  <c:v>-108.517</c:v>
                </c:pt>
                <c:pt idx="1193">
                  <c:v>-112.816</c:v>
                </c:pt>
                <c:pt idx="1194">
                  <c:v>-116.956</c:v>
                </c:pt>
                <c:pt idx="1195">
                  <c:v>-121.324</c:v>
                </c:pt>
                <c:pt idx="1196">
                  <c:v>-126.239</c:v>
                </c:pt>
                <c:pt idx="1197">
                  <c:v>-130.751</c:v>
                </c:pt>
                <c:pt idx="1198">
                  <c:v>-135.785</c:v>
                </c:pt>
                <c:pt idx="1199">
                  <c:v>-140.95599999999999</c:v>
                </c:pt>
                <c:pt idx="1200">
                  <c:v>-146.56299999999999</c:v>
                </c:pt>
                <c:pt idx="1201">
                  <c:v>-152.62200000000001</c:v>
                </c:pt>
                <c:pt idx="1202">
                  <c:v>-158.79400000000001</c:v>
                </c:pt>
                <c:pt idx="1203">
                  <c:v>-165.29900000000001</c:v>
                </c:pt>
                <c:pt idx="1204">
                  <c:v>-171.71600000000001</c:v>
                </c:pt>
                <c:pt idx="1205">
                  <c:v>-178.851</c:v>
                </c:pt>
                <c:pt idx="1206">
                  <c:v>-186.41499999999999</c:v>
                </c:pt>
                <c:pt idx="1207">
                  <c:v>-194.328</c:v>
                </c:pt>
                <c:pt idx="1208">
                  <c:v>-202.22</c:v>
                </c:pt>
                <c:pt idx="1209">
                  <c:v>-210.559</c:v>
                </c:pt>
                <c:pt idx="1210">
                  <c:v>-218.37700000000001</c:v>
                </c:pt>
                <c:pt idx="1211">
                  <c:v>-226.85499999999999</c:v>
                </c:pt>
                <c:pt idx="1212">
                  <c:v>-234.77799999999999</c:v>
                </c:pt>
                <c:pt idx="1213">
                  <c:v>-242.68799999999999</c:v>
                </c:pt>
                <c:pt idx="1214">
                  <c:v>-250.798</c:v>
                </c:pt>
                <c:pt idx="1215">
                  <c:v>-259.57900000000001</c:v>
                </c:pt>
                <c:pt idx="1216">
                  <c:v>-268.262</c:v>
                </c:pt>
                <c:pt idx="1217">
                  <c:v>-274.07400000000001</c:v>
                </c:pt>
                <c:pt idx="1218">
                  <c:v>-282.33499999999998</c:v>
                </c:pt>
                <c:pt idx="1219">
                  <c:v>-290.87</c:v>
                </c:pt>
                <c:pt idx="1220">
                  <c:v>-298.82600000000002</c:v>
                </c:pt>
                <c:pt idx="1221">
                  <c:v>-306.88099999999997</c:v>
                </c:pt>
                <c:pt idx="1222">
                  <c:v>-309.41500000000002</c:v>
                </c:pt>
                <c:pt idx="1223">
                  <c:v>-307.07799999999997</c:v>
                </c:pt>
                <c:pt idx="1224">
                  <c:v>-306.459</c:v>
                </c:pt>
                <c:pt idx="1225">
                  <c:v>-299.66000000000003</c:v>
                </c:pt>
                <c:pt idx="1226">
                  <c:v>-299.38</c:v>
                </c:pt>
                <c:pt idx="1227">
                  <c:v>-299.38</c:v>
                </c:pt>
                <c:pt idx="1228">
                  <c:v>-310.33999999999997</c:v>
                </c:pt>
                <c:pt idx="1229">
                  <c:v>-321.72000000000003</c:v>
                </c:pt>
                <c:pt idx="1230">
                  <c:v>-331.38</c:v>
                </c:pt>
                <c:pt idx="1231">
                  <c:v>-340.53800000000001</c:v>
                </c:pt>
                <c:pt idx="1232">
                  <c:v>-348.64499999999998</c:v>
                </c:pt>
                <c:pt idx="1233">
                  <c:v>-354.07600000000002</c:v>
                </c:pt>
                <c:pt idx="1234">
                  <c:v>-360.78899999999999</c:v>
                </c:pt>
                <c:pt idx="1235">
                  <c:v>-368.822</c:v>
                </c:pt>
                <c:pt idx="1236">
                  <c:v>-376.35500000000002</c:v>
                </c:pt>
                <c:pt idx="1237">
                  <c:v>-383.42</c:v>
                </c:pt>
                <c:pt idx="1238">
                  <c:v>-389.83100000000002</c:v>
                </c:pt>
                <c:pt idx="1239">
                  <c:v>-393.97300000000001</c:v>
                </c:pt>
                <c:pt idx="1240">
                  <c:v>-398.54</c:v>
                </c:pt>
                <c:pt idx="1241">
                  <c:v>-402.19400000000002</c:v>
                </c:pt>
                <c:pt idx="1242">
                  <c:v>-405.12099999999998</c:v>
                </c:pt>
                <c:pt idx="1243">
                  <c:v>-407.91899999999998</c:v>
                </c:pt>
                <c:pt idx="1244">
                  <c:v>-410.37900000000002</c:v>
                </c:pt>
                <c:pt idx="1245">
                  <c:v>-413.07499999999999</c:v>
                </c:pt>
                <c:pt idx="1246">
                  <c:v>-415.91</c:v>
                </c:pt>
                <c:pt idx="1247">
                  <c:v>-418.50299999999999</c:v>
                </c:pt>
                <c:pt idx="1248">
                  <c:v>-420.93200000000002</c:v>
                </c:pt>
                <c:pt idx="1249">
                  <c:v>-423.00400000000002</c:v>
                </c:pt>
                <c:pt idx="1250">
                  <c:v>-425.00900000000001</c:v>
                </c:pt>
                <c:pt idx="1251">
                  <c:v>-426.72399999999999</c:v>
                </c:pt>
                <c:pt idx="1252">
                  <c:v>-428.37700000000001</c:v>
                </c:pt>
                <c:pt idx="1253">
                  <c:v>-429.762</c:v>
                </c:pt>
                <c:pt idx="1254">
                  <c:v>-431.29399999999998</c:v>
                </c:pt>
                <c:pt idx="1255">
                  <c:v>-432.541</c:v>
                </c:pt>
                <c:pt idx="1256">
                  <c:v>-433.54300000000001</c:v>
                </c:pt>
                <c:pt idx="1257">
                  <c:v>-434.79199999999997</c:v>
                </c:pt>
                <c:pt idx="1258">
                  <c:v>-436.44200000000001</c:v>
                </c:pt>
                <c:pt idx="1259">
                  <c:v>-437.20100000000002</c:v>
                </c:pt>
                <c:pt idx="1260">
                  <c:v>-435.28100000000001</c:v>
                </c:pt>
                <c:pt idx="1261">
                  <c:v>-431.286</c:v>
                </c:pt>
                <c:pt idx="1262">
                  <c:v>-430.46199999999999</c:v>
                </c:pt>
                <c:pt idx="1263">
                  <c:v>-411.91500000000002</c:v>
                </c:pt>
                <c:pt idx="1264">
                  <c:v>-411.435</c:v>
                </c:pt>
                <c:pt idx="1265">
                  <c:v>-396.61500000000001</c:v>
                </c:pt>
                <c:pt idx="1266">
                  <c:v>-384.01499999999999</c:v>
                </c:pt>
                <c:pt idx="1267">
                  <c:v>-371.03500000000003</c:v>
                </c:pt>
                <c:pt idx="1268">
                  <c:v>-357.935</c:v>
                </c:pt>
                <c:pt idx="1269">
                  <c:v>-345.91500000000002</c:v>
                </c:pt>
                <c:pt idx="1270">
                  <c:v>-334.21499999999997</c:v>
                </c:pt>
                <c:pt idx="1271">
                  <c:v>-322.48599999999999</c:v>
                </c:pt>
                <c:pt idx="1272">
                  <c:v>-310.57799999999997</c:v>
                </c:pt>
                <c:pt idx="1273">
                  <c:v>-299.22199999999998</c:v>
                </c:pt>
                <c:pt idx="1274">
                  <c:v>-287.92399999999998</c:v>
                </c:pt>
                <c:pt idx="1275">
                  <c:v>-277.01100000000002</c:v>
                </c:pt>
                <c:pt idx="1276">
                  <c:v>-266.26600000000002</c:v>
                </c:pt>
                <c:pt idx="1277">
                  <c:v>-256.01</c:v>
                </c:pt>
                <c:pt idx="1278">
                  <c:v>-245.32499999999999</c:v>
                </c:pt>
                <c:pt idx="1279">
                  <c:v>-234.952</c:v>
                </c:pt>
                <c:pt idx="1280">
                  <c:v>-224.887</c:v>
                </c:pt>
                <c:pt idx="1281">
                  <c:v>-216.97</c:v>
                </c:pt>
                <c:pt idx="1282">
                  <c:v>-208.21600000000001</c:v>
                </c:pt>
                <c:pt idx="1283">
                  <c:v>-198.31700000000001</c:v>
                </c:pt>
                <c:pt idx="1284">
                  <c:v>-188.59100000000001</c:v>
                </c:pt>
                <c:pt idx="1285">
                  <c:v>-178.572</c:v>
                </c:pt>
                <c:pt idx="1286">
                  <c:v>-169.37100000000001</c:v>
                </c:pt>
                <c:pt idx="1287">
                  <c:v>-160.48500000000001</c:v>
                </c:pt>
                <c:pt idx="1288">
                  <c:v>-151.17500000000001</c:v>
                </c:pt>
                <c:pt idx="1289">
                  <c:v>-141.81399999999999</c:v>
                </c:pt>
                <c:pt idx="1290">
                  <c:v>-132.21700000000001</c:v>
                </c:pt>
                <c:pt idx="1291">
                  <c:v>-122.649</c:v>
                </c:pt>
                <c:pt idx="1292">
                  <c:v>-113.164</c:v>
                </c:pt>
                <c:pt idx="1293">
                  <c:v>-103.68</c:v>
                </c:pt>
                <c:pt idx="1294">
                  <c:v>-94.523499999999999</c:v>
                </c:pt>
                <c:pt idx="1295">
                  <c:v>-85.433400000000006</c:v>
                </c:pt>
                <c:pt idx="1296">
                  <c:v>-76.671800000000005</c:v>
                </c:pt>
                <c:pt idx="1297">
                  <c:v>-67.946600000000004</c:v>
                </c:pt>
                <c:pt idx="1298">
                  <c:v>-59.234400000000001</c:v>
                </c:pt>
                <c:pt idx="1299">
                  <c:v>-50.5505</c:v>
                </c:pt>
                <c:pt idx="1300">
                  <c:v>-41.913800000000002</c:v>
                </c:pt>
                <c:pt idx="1301">
                  <c:v>-32.414900000000003</c:v>
                </c:pt>
                <c:pt idx="1302">
                  <c:v>-25.051600000000001</c:v>
                </c:pt>
                <c:pt idx="1303">
                  <c:v>-18.0898</c:v>
                </c:pt>
                <c:pt idx="1304">
                  <c:v>-10.911199999999999</c:v>
                </c:pt>
                <c:pt idx="1305">
                  <c:v>-3.9942500000000001</c:v>
                </c:pt>
                <c:pt idx="1306">
                  <c:v>1.4625600000000001</c:v>
                </c:pt>
                <c:pt idx="1307">
                  <c:v>3.92597</c:v>
                </c:pt>
                <c:pt idx="1308">
                  <c:v>1.0858399999999999</c:v>
                </c:pt>
                <c:pt idx="1309">
                  <c:v>0.17246900000000001</c:v>
                </c:pt>
                <c:pt idx="1310">
                  <c:v>1.7617499999999999</c:v>
                </c:pt>
                <c:pt idx="1311">
                  <c:v>-2.0382799999999999</c:v>
                </c:pt>
                <c:pt idx="1312">
                  <c:v>4.4617199999999997</c:v>
                </c:pt>
                <c:pt idx="1313">
                  <c:v>15.701700000000001</c:v>
                </c:pt>
                <c:pt idx="1314">
                  <c:v>24.341799999999999</c:v>
                </c:pt>
                <c:pt idx="1315">
                  <c:v>30.861799999999999</c:v>
                </c:pt>
                <c:pt idx="1316">
                  <c:v>35.826300000000003</c:v>
                </c:pt>
                <c:pt idx="1317">
                  <c:v>40.1678</c:v>
                </c:pt>
                <c:pt idx="1318">
                  <c:v>44.387300000000003</c:v>
                </c:pt>
                <c:pt idx="1319">
                  <c:v>48.235300000000002</c:v>
                </c:pt>
                <c:pt idx="1320">
                  <c:v>52.001100000000001</c:v>
                </c:pt>
                <c:pt idx="1321">
                  <c:v>56.2821</c:v>
                </c:pt>
                <c:pt idx="1322">
                  <c:v>59.884300000000003</c:v>
                </c:pt>
                <c:pt idx="1323">
                  <c:v>63.835599999999999</c:v>
                </c:pt>
                <c:pt idx="1324">
                  <c:v>67.648399999999995</c:v>
                </c:pt>
                <c:pt idx="1325">
                  <c:v>71.214100000000002</c:v>
                </c:pt>
                <c:pt idx="1326">
                  <c:v>75.100499999999997</c:v>
                </c:pt>
                <c:pt idx="1327">
                  <c:v>78.617000000000004</c:v>
                </c:pt>
                <c:pt idx="1328">
                  <c:v>82.450299999999999</c:v>
                </c:pt>
                <c:pt idx="1329">
                  <c:v>85.988500000000002</c:v>
                </c:pt>
                <c:pt idx="1330">
                  <c:v>90.232799999999997</c:v>
                </c:pt>
                <c:pt idx="1331">
                  <c:v>93.792500000000004</c:v>
                </c:pt>
                <c:pt idx="1332">
                  <c:v>97.671700000000001</c:v>
                </c:pt>
                <c:pt idx="1333">
                  <c:v>101.773</c:v>
                </c:pt>
                <c:pt idx="1334">
                  <c:v>105.855</c:v>
                </c:pt>
                <c:pt idx="1335">
                  <c:v>109.79600000000001</c:v>
                </c:pt>
                <c:pt idx="1336">
                  <c:v>114.04</c:v>
                </c:pt>
                <c:pt idx="1337">
                  <c:v>117.518</c:v>
                </c:pt>
                <c:pt idx="1338">
                  <c:v>121.601</c:v>
                </c:pt>
                <c:pt idx="1339">
                  <c:v>126.57899999999999</c:v>
                </c:pt>
                <c:pt idx="1340">
                  <c:v>131.078</c:v>
                </c:pt>
                <c:pt idx="1341">
                  <c:v>135.761</c:v>
                </c:pt>
                <c:pt idx="1342">
                  <c:v>140.36099999999999</c:v>
                </c:pt>
                <c:pt idx="1343">
                  <c:v>145.65199999999999</c:v>
                </c:pt>
                <c:pt idx="1344">
                  <c:v>151.066</c:v>
                </c:pt>
                <c:pt idx="1345">
                  <c:v>156.51</c:v>
                </c:pt>
                <c:pt idx="1346">
                  <c:v>162.328</c:v>
                </c:pt>
                <c:pt idx="1347">
                  <c:v>168.065</c:v>
                </c:pt>
                <c:pt idx="1348">
                  <c:v>174.69900000000001</c:v>
                </c:pt>
                <c:pt idx="1349">
                  <c:v>181.21</c:v>
                </c:pt>
                <c:pt idx="1350">
                  <c:v>188.334</c:v>
                </c:pt>
                <c:pt idx="1351">
                  <c:v>195.44300000000001</c:v>
                </c:pt>
                <c:pt idx="1352">
                  <c:v>202.81299999999999</c:v>
                </c:pt>
                <c:pt idx="1353">
                  <c:v>210.35400000000001</c:v>
                </c:pt>
                <c:pt idx="1354">
                  <c:v>217.90100000000001</c:v>
                </c:pt>
                <c:pt idx="1355">
                  <c:v>225.363</c:v>
                </c:pt>
                <c:pt idx="1356">
                  <c:v>231.7</c:v>
                </c:pt>
                <c:pt idx="1357">
                  <c:v>237.94</c:v>
                </c:pt>
                <c:pt idx="1358">
                  <c:v>243.643</c:v>
                </c:pt>
                <c:pt idx="1359">
                  <c:v>250.89400000000001</c:v>
                </c:pt>
                <c:pt idx="1360">
                  <c:v>257.43799999999999</c:v>
                </c:pt>
                <c:pt idx="1361">
                  <c:v>264.08800000000002</c:v>
                </c:pt>
                <c:pt idx="1362">
                  <c:v>270.34800000000001</c:v>
                </c:pt>
                <c:pt idx="1363">
                  <c:v>276.68799999999999</c:v>
                </c:pt>
                <c:pt idx="1364">
                  <c:v>282.548</c:v>
                </c:pt>
                <c:pt idx="1365">
                  <c:v>288.67700000000002</c:v>
                </c:pt>
                <c:pt idx="1366">
                  <c:v>294.45999999999998</c:v>
                </c:pt>
                <c:pt idx="1367">
                  <c:v>300.48700000000002</c:v>
                </c:pt>
                <c:pt idx="1368">
                  <c:v>306.44299999999998</c:v>
                </c:pt>
                <c:pt idx="1369">
                  <c:v>312.03500000000003</c:v>
                </c:pt>
                <c:pt idx="1370">
                  <c:v>317.93200000000002</c:v>
                </c:pt>
                <c:pt idx="1371">
                  <c:v>323.57499999999999</c:v>
                </c:pt>
                <c:pt idx="1372">
                  <c:v>329.39499999999998</c:v>
                </c:pt>
                <c:pt idx="1373">
                  <c:v>335.101</c:v>
                </c:pt>
                <c:pt idx="1374">
                  <c:v>340.42700000000002</c:v>
                </c:pt>
                <c:pt idx="1375">
                  <c:v>345.75700000000001</c:v>
                </c:pt>
                <c:pt idx="1376">
                  <c:v>350.91500000000002</c:v>
                </c:pt>
                <c:pt idx="1377">
                  <c:v>356.077</c:v>
                </c:pt>
                <c:pt idx="1378">
                  <c:v>360.86200000000002</c:v>
                </c:pt>
                <c:pt idx="1379">
                  <c:v>365.16</c:v>
                </c:pt>
                <c:pt idx="1380">
                  <c:v>369.34500000000003</c:v>
                </c:pt>
                <c:pt idx="1381">
                  <c:v>373.44600000000003</c:v>
                </c:pt>
                <c:pt idx="1382">
                  <c:v>377.34800000000001</c:v>
                </c:pt>
                <c:pt idx="1383">
                  <c:v>381.26900000000001</c:v>
                </c:pt>
                <c:pt idx="1384">
                  <c:v>384.97500000000002</c:v>
                </c:pt>
                <c:pt idx="1385">
                  <c:v>389.25400000000002</c:v>
                </c:pt>
                <c:pt idx="1386">
                  <c:v>392.99</c:v>
                </c:pt>
                <c:pt idx="1387">
                  <c:v>396.91</c:v>
                </c:pt>
                <c:pt idx="1388">
                  <c:v>400.553</c:v>
                </c:pt>
                <c:pt idx="1389">
                  <c:v>404.00599999999997</c:v>
                </c:pt>
                <c:pt idx="1390">
                  <c:v>407.21499999999997</c:v>
                </c:pt>
                <c:pt idx="1391">
                  <c:v>410.28399999999999</c:v>
                </c:pt>
                <c:pt idx="1392">
                  <c:v>413.08199999999999</c:v>
                </c:pt>
                <c:pt idx="1393">
                  <c:v>415.81799999999998</c:v>
                </c:pt>
                <c:pt idx="1394">
                  <c:v>416.56</c:v>
                </c:pt>
                <c:pt idx="1395">
                  <c:v>412.84699999999998</c:v>
                </c:pt>
                <c:pt idx="1396">
                  <c:v>412.84699999999998</c:v>
                </c:pt>
                <c:pt idx="1397">
                  <c:v>397.76499999999999</c:v>
                </c:pt>
                <c:pt idx="1398">
                  <c:v>396.32499999999999</c:v>
                </c:pt>
                <c:pt idx="1399">
                  <c:v>376.78800000000001</c:v>
                </c:pt>
                <c:pt idx="1400">
                  <c:v>362.322</c:v>
                </c:pt>
                <c:pt idx="1401">
                  <c:v>348.625</c:v>
                </c:pt>
                <c:pt idx="1402">
                  <c:v>335.45800000000003</c:v>
                </c:pt>
                <c:pt idx="1403">
                  <c:v>323.08800000000002</c:v>
                </c:pt>
                <c:pt idx="1404">
                  <c:v>310.97300000000001</c:v>
                </c:pt>
                <c:pt idx="1405">
                  <c:v>299.60500000000002</c:v>
                </c:pt>
                <c:pt idx="1406">
                  <c:v>288.63400000000001</c:v>
                </c:pt>
                <c:pt idx="1407">
                  <c:v>278.46600000000001</c:v>
                </c:pt>
                <c:pt idx="1408">
                  <c:v>268.72399999999999</c:v>
                </c:pt>
                <c:pt idx="1409">
                  <c:v>258.90800000000002</c:v>
                </c:pt>
                <c:pt idx="1410">
                  <c:v>249.733</c:v>
                </c:pt>
                <c:pt idx="1411">
                  <c:v>240.184</c:v>
                </c:pt>
                <c:pt idx="1412">
                  <c:v>231.155</c:v>
                </c:pt>
                <c:pt idx="1413">
                  <c:v>222.42699999999999</c:v>
                </c:pt>
                <c:pt idx="1414">
                  <c:v>213.32</c:v>
                </c:pt>
                <c:pt idx="1415">
                  <c:v>203.74</c:v>
                </c:pt>
                <c:pt idx="1416">
                  <c:v>198.27600000000001</c:v>
                </c:pt>
                <c:pt idx="1417">
                  <c:v>198.44200000000001</c:v>
                </c:pt>
                <c:pt idx="1418">
                  <c:v>197.70699999999999</c:v>
                </c:pt>
                <c:pt idx="1419">
                  <c:v>197.637</c:v>
                </c:pt>
                <c:pt idx="1420">
                  <c:v>198.83699999999999</c:v>
                </c:pt>
                <c:pt idx="1421">
                  <c:v>200.04400000000001</c:v>
                </c:pt>
                <c:pt idx="1422">
                  <c:v>198.03700000000001</c:v>
                </c:pt>
                <c:pt idx="1423">
                  <c:v>199.40700000000001</c:v>
                </c:pt>
                <c:pt idx="1424">
                  <c:v>200.012</c:v>
                </c:pt>
                <c:pt idx="1425">
                  <c:v>201.07400000000001</c:v>
                </c:pt>
                <c:pt idx="1426">
                  <c:v>201.267</c:v>
                </c:pt>
                <c:pt idx="1427">
                  <c:v>200.03700000000001</c:v>
                </c:pt>
                <c:pt idx="1428">
                  <c:v>202.93700000000001</c:v>
                </c:pt>
                <c:pt idx="1429">
                  <c:v>203.22399999999999</c:v>
                </c:pt>
                <c:pt idx="1430">
                  <c:v>202.83699999999999</c:v>
                </c:pt>
                <c:pt idx="1431">
                  <c:v>203.608</c:v>
                </c:pt>
                <c:pt idx="1432">
                  <c:v>204.85300000000001</c:v>
                </c:pt>
                <c:pt idx="1433">
                  <c:v>205.53899999999999</c:v>
                </c:pt>
                <c:pt idx="1434">
                  <c:v>207.238</c:v>
                </c:pt>
                <c:pt idx="1435">
                  <c:v>205.21899999999999</c:v>
                </c:pt>
                <c:pt idx="1436">
                  <c:v>195.833</c:v>
                </c:pt>
                <c:pt idx="1437">
                  <c:v>185.572</c:v>
                </c:pt>
                <c:pt idx="1438">
                  <c:v>176.02500000000001</c:v>
                </c:pt>
                <c:pt idx="1439">
                  <c:v>166.29499999999999</c:v>
                </c:pt>
                <c:pt idx="1440">
                  <c:v>157.19200000000001</c:v>
                </c:pt>
                <c:pt idx="1441">
                  <c:v>156.202</c:v>
                </c:pt>
                <c:pt idx="1442">
                  <c:v>156.98099999999999</c:v>
                </c:pt>
                <c:pt idx="1443">
                  <c:v>156.87100000000001</c:v>
                </c:pt>
                <c:pt idx="1444">
                  <c:v>157.923</c:v>
                </c:pt>
                <c:pt idx="1445">
                  <c:v>157.06200000000001</c:v>
                </c:pt>
                <c:pt idx="1446">
                  <c:v>158.25700000000001</c:v>
                </c:pt>
                <c:pt idx="1447">
                  <c:v>151.114</c:v>
                </c:pt>
                <c:pt idx="1448">
                  <c:v>141.91800000000001</c:v>
                </c:pt>
                <c:pt idx="1449">
                  <c:v>133.29400000000001</c:v>
                </c:pt>
                <c:pt idx="1450">
                  <c:v>125.14400000000001</c:v>
                </c:pt>
                <c:pt idx="1451">
                  <c:v>117.17400000000001</c:v>
                </c:pt>
                <c:pt idx="1452">
                  <c:v>109.22799999999999</c:v>
                </c:pt>
                <c:pt idx="1453">
                  <c:v>101.703</c:v>
                </c:pt>
                <c:pt idx="1454">
                  <c:v>93.893100000000004</c:v>
                </c:pt>
                <c:pt idx="1455">
                  <c:v>85.982500000000002</c:v>
                </c:pt>
                <c:pt idx="1456">
                  <c:v>78.4392</c:v>
                </c:pt>
                <c:pt idx="1457">
                  <c:v>70.167100000000005</c:v>
                </c:pt>
                <c:pt idx="1458">
                  <c:v>62.280999999999999</c:v>
                </c:pt>
                <c:pt idx="1459">
                  <c:v>54.097299999999997</c:v>
                </c:pt>
                <c:pt idx="1460">
                  <c:v>45.555300000000003</c:v>
                </c:pt>
                <c:pt idx="1461">
                  <c:v>36.661799999999999</c:v>
                </c:pt>
                <c:pt idx="1462">
                  <c:v>28.3247</c:v>
                </c:pt>
                <c:pt idx="1463">
                  <c:v>20.191600000000001</c:v>
                </c:pt>
                <c:pt idx="1464">
                  <c:v>12.3971</c:v>
                </c:pt>
                <c:pt idx="1465">
                  <c:v>5.7662800000000001</c:v>
                </c:pt>
                <c:pt idx="1466">
                  <c:v>-0.49049999999999999</c:v>
                </c:pt>
                <c:pt idx="1467">
                  <c:v>-4.5069100000000004</c:v>
                </c:pt>
                <c:pt idx="1468">
                  <c:v>0.49471900000000002</c:v>
                </c:pt>
                <c:pt idx="1469">
                  <c:v>-2.4094699999999998</c:v>
                </c:pt>
                <c:pt idx="1470">
                  <c:v>-2.4380299999999999</c:v>
                </c:pt>
                <c:pt idx="1471">
                  <c:v>0.72824999999999995</c:v>
                </c:pt>
                <c:pt idx="1472">
                  <c:v>1.64859</c:v>
                </c:pt>
                <c:pt idx="1473">
                  <c:v>-1.1523699999999999</c:v>
                </c:pt>
                <c:pt idx="1474">
                  <c:v>-8.5548099999999998</c:v>
                </c:pt>
                <c:pt idx="1475">
                  <c:v>-15.177</c:v>
                </c:pt>
                <c:pt idx="1476">
                  <c:v>-20.6188</c:v>
                </c:pt>
                <c:pt idx="1477">
                  <c:v>-25.420300000000001</c:v>
                </c:pt>
                <c:pt idx="1478">
                  <c:v>-30.298100000000002</c:v>
                </c:pt>
                <c:pt idx="1479">
                  <c:v>-34.995100000000001</c:v>
                </c:pt>
                <c:pt idx="1480">
                  <c:v>-39.479599999999998</c:v>
                </c:pt>
                <c:pt idx="1481">
                  <c:v>-43.684199999999997</c:v>
                </c:pt>
                <c:pt idx="1482">
                  <c:v>-48.052300000000002</c:v>
                </c:pt>
                <c:pt idx="1483">
                  <c:v>-52.395400000000002</c:v>
                </c:pt>
                <c:pt idx="1484">
                  <c:v>-56.749699999999997</c:v>
                </c:pt>
                <c:pt idx="1485">
                  <c:v>-61.222999999999999</c:v>
                </c:pt>
                <c:pt idx="1486">
                  <c:v>-65.5505</c:v>
                </c:pt>
                <c:pt idx="1487">
                  <c:v>-70.189599999999999</c:v>
                </c:pt>
                <c:pt idx="1488">
                  <c:v>-74.488500000000002</c:v>
                </c:pt>
                <c:pt idx="1489">
                  <c:v>-78.876599999999996</c:v>
                </c:pt>
                <c:pt idx="1490">
                  <c:v>-83.122900000000001</c:v>
                </c:pt>
                <c:pt idx="1491">
                  <c:v>-87.481700000000004</c:v>
                </c:pt>
                <c:pt idx="1492">
                  <c:v>-91.663700000000006</c:v>
                </c:pt>
                <c:pt idx="1493">
                  <c:v>-95.4238</c:v>
                </c:pt>
                <c:pt idx="1494">
                  <c:v>-99.254099999999994</c:v>
                </c:pt>
                <c:pt idx="1495">
                  <c:v>-103.149</c:v>
                </c:pt>
                <c:pt idx="1496">
                  <c:v>-106.864</c:v>
                </c:pt>
                <c:pt idx="1497">
                  <c:v>-110.831</c:v>
                </c:pt>
                <c:pt idx="1498">
                  <c:v>-114.705</c:v>
                </c:pt>
                <c:pt idx="1499">
                  <c:v>-118.747</c:v>
                </c:pt>
                <c:pt idx="1500">
                  <c:v>-122.985</c:v>
                </c:pt>
                <c:pt idx="1501">
                  <c:v>-127.45</c:v>
                </c:pt>
                <c:pt idx="1502">
                  <c:v>-132.114</c:v>
                </c:pt>
                <c:pt idx="1503">
                  <c:v>-136.898</c:v>
                </c:pt>
                <c:pt idx="1504">
                  <c:v>-141.92400000000001</c:v>
                </c:pt>
                <c:pt idx="1505">
                  <c:v>-147.19499999999999</c:v>
                </c:pt>
                <c:pt idx="1506">
                  <c:v>-152.62200000000001</c:v>
                </c:pt>
                <c:pt idx="1507">
                  <c:v>-158.32900000000001</c:v>
                </c:pt>
                <c:pt idx="1508">
                  <c:v>-164.678</c:v>
                </c:pt>
                <c:pt idx="1509">
                  <c:v>-171.04400000000001</c:v>
                </c:pt>
                <c:pt idx="1510">
                  <c:v>-177.452</c:v>
                </c:pt>
                <c:pt idx="1511">
                  <c:v>-183.965</c:v>
                </c:pt>
                <c:pt idx="1512">
                  <c:v>-190.952</c:v>
                </c:pt>
                <c:pt idx="1513">
                  <c:v>-196.846</c:v>
                </c:pt>
                <c:pt idx="1514">
                  <c:v>-203.74</c:v>
                </c:pt>
                <c:pt idx="1515">
                  <c:v>-210.65</c:v>
                </c:pt>
                <c:pt idx="1516">
                  <c:v>-217.62100000000001</c:v>
                </c:pt>
                <c:pt idx="1517">
                  <c:v>-224.53</c:v>
                </c:pt>
                <c:pt idx="1518">
                  <c:v>-231.44499999999999</c:v>
                </c:pt>
                <c:pt idx="1519">
                  <c:v>-237.15299999999999</c:v>
                </c:pt>
                <c:pt idx="1520">
                  <c:v>-244.096</c:v>
                </c:pt>
                <c:pt idx="1521">
                  <c:v>-251.43899999999999</c:v>
                </c:pt>
                <c:pt idx="1522">
                  <c:v>-258.67399999999998</c:v>
                </c:pt>
                <c:pt idx="1523">
                  <c:v>-265.791</c:v>
                </c:pt>
                <c:pt idx="1524">
                  <c:v>-272.86500000000001</c:v>
                </c:pt>
                <c:pt idx="1525">
                  <c:v>-279.73599999999999</c:v>
                </c:pt>
                <c:pt idx="1526">
                  <c:v>-286.36799999999999</c:v>
                </c:pt>
                <c:pt idx="1527">
                  <c:v>-293.28100000000001</c:v>
                </c:pt>
                <c:pt idx="1528">
                  <c:v>-300.14299999999997</c:v>
                </c:pt>
                <c:pt idx="1529">
                  <c:v>-306.30700000000002</c:v>
                </c:pt>
                <c:pt idx="1530">
                  <c:v>-312.952</c:v>
                </c:pt>
                <c:pt idx="1531">
                  <c:v>-319.02800000000002</c:v>
                </c:pt>
                <c:pt idx="1532">
                  <c:v>-324.803</c:v>
                </c:pt>
                <c:pt idx="1533">
                  <c:v>-330.51900000000001</c:v>
                </c:pt>
                <c:pt idx="1534">
                  <c:v>-335.97</c:v>
                </c:pt>
                <c:pt idx="1535">
                  <c:v>-341.60199999999998</c:v>
                </c:pt>
                <c:pt idx="1536">
                  <c:v>-347.17599999999999</c:v>
                </c:pt>
                <c:pt idx="1537">
                  <c:v>-352.44499999999999</c:v>
                </c:pt>
                <c:pt idx="1538">
                  <c:v>-357.64499999999998</c:v>
                </c:pt>
                <c:pt idx="1539">
                  <c:v>-362.78199999999998</c:v>
                </c:pt>
                <c:pt idx="1540">
                  <c:v>-367.75099999999998</c:v>
                </c:pt>
                <c:pt idx="1541">
                  <c:v>-372.84399999999999</c:v>
                </c:pt>
                <c:pt idx="1542">
                  <c:v>-377.59</c:v>
                </c:pt>
                <c:pt idx="1543">
                  <c:v>-382.04</c:v>
                </c:pt>
                <c:pt idx="1544">
                  <c:v>-386.54</c:v>
                </c:pt>
                <c:pt idx="1545">
                  <c:v>-390.90100000000001</c:v>
                </c:pt>
                <c:pt idx="1546">
                  <c:v>-395.35399999999998</c:v>
                </c:pt>
                <c:pt idx="1547">
                  <c:v>-399.39299999999997</c:v>
                </c:pt>
                <c:pt idx="1548">
                  <c:v>-403.14100000000002</c:v>
                </c:pt>
                <c:pt idx="1549">
                  <c:v>-406.80399999999997</c:v>
                </c:pt>
                <c:pt idx="1550">
                  <c:v>-410.12</c:v>
                </c:pt>
                <c:pt idx="1551">
                  <c:v>-413.24599999999998</c:v>
                </c:pt>
                <c:pt idx="1552">
                  <c:v>-416.39800000000002</c:v>
                </c:pt>
                <c:pt idx="1553">
                  <c:v>-419.26499999999999</c:v>
                </c:pt>
                <c:pt idx="1554">
                  <c:v>-421.60899999999998</c:v>
                </c:pt>
                <c:pt idx="1555">
                  <c:v>-420.48899999999998</c:v>
                </c:pt>
                <c:pt idx="1556">
                  <c:v>-417.06700000000001</c:v>
                </c:pt>
                <c:pt idx="1557">
                  <c:v>-415.70600000000002</c:v>
                </c:pt>
                <c:pt idx="1558">
                  <c:v>-415.16800000000001</c:v>
                </c:pt>
                <c:pt idx="1559">
                  <c:v>-406.02600000000001</c:v>
                </c:pt>
                <c:pt idx="1560">
                  <c:v>-406.04599999999999</c:v>
                </c:pt>
                <c:pt idx="1561">
                  <c:v>-405.94600000000003</c:v>
                </c:pt>
                <c:pt idx="1562">
                  <c:v>-394.08300000000003</c:v>
                </c:pt>
                <c:pt idx="1563">
                  <c:v>-382.09899999999999</c:v>
                </c:pt>
                <c:pt idx="1564">
                  <c:v>-369.21600000000001</c:v>
                </c:pt>
                <c:pt idx="1565">
                  <c:v>-356.572</c:v>
                </c:pt>
                <c:pt idx="1566">
                  <c:v>-344.34800000000001</c:v>
                </c:pt>
                <c:pt idx="1567">
                  <c:v>-332.22500000000002</c:v>
                </c:pt>
                <c:pt idx="1568">
                  <c:v>-320.42099999999999</c:v>
                </c:pt>
                <c:pt idx="1569">
                  <c:v>-308.858</c:v>
                </c:pt>
                <c:pt idx="1570">
                  <c:v>-297.55500000000001</c:v>
                </c:pt>
                <c:pt idx="1571">
                  <c:v>-286.43200000000002</c:v>
                </c:pt>
                <c:pt idx="1572">
                  <c:v>-275.70299999999997</c:v>
                </c:pt>
                <c:pt idx="1573">
                  <c:v>-265.12599999999998</c:v>
                </c:pt>
                <c:pt idx="1574">
                  <c:v>-254.922</c:v>
                </c:pt>
                <c:pt idx="1575">
                  <c:v>-245.166</c:v>
                </c:pt>
                <c:pt idx="1576">
                  <c:v>-235.39400000000001</c:v>
                </c:pt>
                <c:pt idx="1577">
                  <c:v>-225.79</c:v>
                </c:pt>
                <c:pt idx="1578">
                  <c:v>-216.33099999999999</c:v>
                </c:pt>
                <c:pt idx="1579">
                  <c:v>-207.03</c:v>
                </c:pt>
                <c:pt idx="1580">
                  <c:v>-197.512</c:v>
                </c:pt>
                <c:pt idx="1581">
                  <c:v>-188.51400000000001</c:v>
                </c:pt>
                <c:pt idx="1582">
                  <c:v>-179.43700000000001</c:v>
                </c:pt>
                <c:pt idx="1583">
                  <c:v>-170.21600000000001</c:v>
                </c:pt>
                <c:pt idx="1584">
                  <c:v>-161.19900000000001</c:v>
                </c:pt>
                <c:pt idx="1585">
                  <c:v>-151.9</c:v>
                </c:pt>
                <c:pt idx="1586">
                  <c:v>-142.84200000000001</c:v>
                </c:pt>
                <c:pt idx="1587">
                  <c:v>-133.56200000000001</c:v>
                </c:pt>
                <c:pt idx="1588">
                  <c:v>-124.282</c:v>
                </c:pt>
                <c:pt idx="1589">
                  <c:v>-115.149</c:v>
                </c:pt>
                <c:pt idx="1590">
                  <c:v>-106.119</c:v>
                </c:pt>
                <c:pt idx="1591">
                  <c:v>-97.036500000000004</c:v>
                </c:pt>
                <c:pt idx="1592">
                  <c:v>-88.340500000000006</c:v>
                </c:pt>
                <c:pt idx="1593">
                  <c:v>-79.437399999999997</c:v>
                </c:pt>
                <c:pt idx="1594">
                  <c:v>-70.748999999999995</c:v>
                </c:pt>
                <c:pt idx="1595">
                  <c:v>-62.451599999999999</c:v>
                </c:pt>
                <c:pt idx="1596">
                  <c:v>-54.523000000000003</c:v>
                </c:pt>
                <c:pt idx="1597">
                  <c:v>-46.331499999999998</c:v>
                </c:pt>
                <c:pt idx="1598">
                  <c:v>-38.442100000000003</c:v>
                </c:pt>
                <c:pt idx="1599">
                  <c:v>-30.8917</c:v>
                </c:pt>
                <c:pt idx="1600">
                  <c:v>-23.933</c:v>
                </c:pt>
                <c:pt idx="1601">
                  <c:v>-16.464600000000001</c:v>
                </c:pt>
                <c:pt idx="1602">
                  <c:v>-9.6070899999999995</c:v>
                </c:pt>
                <c:pt idx="1603">
                  <c:v>-3.59138</c:v>
                </c:pt>
                <c:pt idx="1604">
                  <c:v>1.2778400000000001</c:v>
                </c:pt>
                <c:pt idx="1605">
                  <c:v>3.0906899999999999</c:v>
                </c:pt>
                <c:pt idx="1606">
                  <c:v>0.920844</c:v>
                </c:pt>
                <c:pt idx="1607">
                  <c:v>-0.41799999999999998</c:v>
                </c:pt>
                <c:pt idx="1608">
                  <c:v>-0.33803100000000003</c:v>
                </c:pt>
                <c:pt idx="1609">
                  <c:v>4.2257800000000003</c:v>
                </c:pt>
                <c:pt idx="1610">
                  <c:v>2.1869399999999999</c:v>
                </c:pt>
                <c:pt idx="1611">
                  <c:v>-1.1337200000000001</c:v>
                </c:pt>
                <c:pt idx="1612">
                  <c:v>9.4266299999999994</c:v>
                </c:pt>
                <c:pt idx="1613">
                  <c:v>17.4053</c:v>
                </c:pt>
                <c:pt idx="1614">
                  <c:v>22.921299999999999</c:v>
                </c:pt>
                <c:pt idx="1615">
                  <c:v>27.9876</c:v>
                </c:pt>
                <c:pt idx="1616">
                  <c:v>32.136800000000001</c:v>
                </c:pt>
                <c:pt idx="1617">
                  <c:v>36.512799999999999</c:v>
                </c:pt>
                <c:pt idx="1618">
                  <c:v>40.776400000000002</c:v>
                </c:pt>
                <c:pt idx="1619">
                  <c:v>44.552799999999998</c:v>
                </c:pt>
                <c:pt idx="1620">
                  <c:v>48.442999999999998</c:v>
                </c:pt>
                <c:pt idx="1621">
                  <c:v>52.173200000000001</c:v>
                </c:pt>
                <c:pt idx="1622">
                  <c:v>55.7254</c:v>
                </c:pt>
                <c:pt idx="1623">
                  <c:v>59.5184</c:v>
                </c:pt>
                <c:pt idx="1624">
                  <c:v>63.099699999999999</c:v>
                </c:pt>
                <c:pt idx="1625">
                  <c:v>66.820599999999999</c:v>
                </c:pt>
                <c:pt idx="1626">
                  <c:v>70.388800000000003</c:v>
                </c:pt>
                <c:pt idx="1627">
                  <c:v>73.944199999999995</c:v>
                </c:pt>
                <c:pt idx="1628">
                  <c:v>77.625</c:v>
                </c:pt>
                <c:pt idx="1629">
                  <c:v>81.340599999999995</c:v>
                </c:pt>
                <c:pt idx="1630">
                  <c:v>85.041799999999995</c:v>
                </c:pt>
                <c:pt idx="1631">
                  <c:v>88.871600000000001</c:v>
                </c:pt>
                <c:pt idx="1632">
                  <c:v>92.215199999999996</c:v>
                </c:pt>
                <c:pt idx="1633">
                  <c:v>96.272000000000006</c:v>
                </c:pt>
                <c:pt idx="1634">
                  <c:v>100.009</c:v>
                </c:pt>
                <c:pt idx="1635">
                  <c:v>103.49</c:v>
                </c:pt>
                <c:pt idx="1636">
                  <c:v>107.59399999999999</c:v>
                </c:pt>
                <c:pt idx="1637">
                  <c:v>111.613</c:v>
                </c:pt>
                <c:pt idx="1638">
                  <c:v>115.86</c:v>
                </c:pt>
                <c:pt idx="1639">
                  <c:v>120.271</c:v>
                </c:pt>
                <c:pt idx="1640">
                  <c:v>124.444</c:v>
                </c:pt>
                <c:pt idx="1641">
                  <c:v>129.38499999999999</c:v>
                </c:pt>
                <c:pt idx="1642">
                  <c:v>134.28</c:v>
                </c:pt>
                <c:pt idx="1643">
                  <c:v>139.613</c:v>
                </c:pt>
                <c:pt idx="1644">
                  <c:v>145.10499999999999</c:v>
                </c:pt>
                <c:pt idx="1645">
                  <c:v>150.822</c:v>
                </c:pt>
                <c:pt idx="1646">
                  <c:v>156.55799999999999</c:v>
                </c:pt>
                <c:pt idx="1647">
                  <c:v>162.56700000000001</c:v>
                </c:pt>
                <c:pt idx="1648">
                  <c:v>169.28200000000001</c:v>
                </c:pt>
                <c:pt idx="1649">
                  <c:v>175.43899999999999</c:v>
                </c:pt>
                <c:pt idx="1650">
                  <c:v>182.202</c:v>
                </c:pt>
                <c:pt idx="1651">
                  <c:v>188.971</c:v>
                </c:pt>
                <c:pt idx="1652">
                  <c:v>195.94399999999999</c:v>
                </c:pt>
                <c:pt idx="1653">
                  <c:v>202.89699999999999</c:v>
                </c:pt>
                <c:pt idx="1654">
                  <c:v>210.00700000000001</c:v>
                </c:pt>
                <c:pt idx="1655">
                  <c:v>216.733</c:v>
                </c:pt>
                <c:pt idx="1656">
                  <c:v>223.94399999999999</c:v>
                </c:pt>
                <c:pt idx="1657">
                  <c:v>230.41</c:v>
                </c:pt>
                <c:pt idx="1658">
                  <c:v>236.751</c:v>
                </c:pt>
                <c:pt idx="1659">
                  <c:v>243.07300000000001</c:v>
                </c:pt>
                <c:pt idx="1660">
                  <c:v>249.27699999999999</c:v>
                </c:pt>
                <c:pt idx="1661">
                  <c:v>255.506</c:v>
                </c:pt>
                <c:pt idx="1662">
                  <c:v>261.697</c:v>
                </c:pt>
                <c:pt idx="1663">
                  <c:v>267.38600000000002</c:v>
                </c:pt>
                <c:pt idx="1664">
                  <c:v>273.04300000000001</c:v>
                </c:pt>
                <c:pt idx="1665">
                  <c:v>278.98700000000002</c:v>
                </c:pt>
                <c:pt idx="1666">
                  <c:v>284.86599999999999</c:v>
                </c:pt>
                <c:pt idx="1667">
                  <c:v>290.64600000000002</c:v>
                </c:pt>
                <c:pt idx="1668">
                  <c:v>296.488</c:v>
                </c:pt>
                <c:pt idx="1669">
                  <c:v>302.22800000000001</c:v>
                </c:pt>
                <c:pt idx="1670">
                  <c:v>308.02600000000001</c:v>
                </c:pt>
                <c:pt idx="1671">
                  <c:v>308.02600000000001</c:v>
                </c:pt>
                <c:pt idx="1672">
                  <c:v>300.13799999999998</c:v>
                </c:pt>
                <c:pt idx="1673">
                  <c:v>300.26499999999999</c:v>
                </c:pt>
                <c:pt idx="1674">
                  <c:v>295.92700000000002</c:v>
                </c:pt>
                <c:pt idx="1675">
                  <c:v>290.34500000000003</c:v>
                </c:pt>
                <c:pt idx="1676">
                  <c:v>289.96499999999997</c:v>
                </c:pt>
                <c:pt idx="1677">
                  <c:v>295.18599999999998</c:v>
                </c:pt>
                <c:pt idx="1678">
                  <c:v>305.529</c:v>
                </c:pt>
                <c:pt idx="1679">
                  <c:v>316.27199999999999</c:v>
                </c:pt>
                <c:pt idx="1680">
                  <c:v>323.39400000000001</c:v>
                </c:pt>
                <c:pt idx="1681">
                  <c:v>329.40199999999999</c:v>
                </c:pt>
                <c:pt idx="1682">
                  <c:v>334.65899999999999</c:v>
                </c:pt>
                <c:pt idx="1683">
                  <c:v>339.67899999999997</c:v>
                </c:pt>
                <c:pt idx="1684">
                  <c:v>344.68400000000003</c:v>
                </c:pt>
                <c:pt idx="1685">
                  <c:v>349.38</c:v>
                </c:pt>
                <c:pt idx="1686">
                  <c:v>353.71600000000001</c:v>
                </c:pt>
                <c:pt idx="1687">
                  <c:v>358.25599999999997</c:v>
                </c:pt>
                <c:pt idx="1688">
                  <c:v>362.70800000000003</c:v>
                </c:pt>
                <c:pt idx="1689">
                  <c:v>366.86</c:v>
                </c:pt>
                <c:pt idx="1690">
                  <c:v>371.19099999999997</c:v>
                </c:pt>
                <c:pt idx="1691">
                  <c:v>375.41399999999999</c:v>
                </c:pt>
                <c:pt idx="1692">
                  <c:v>379.55599999999998</c:v>
                </c:pt>
                <c:pt idx="1693">
                  <c:v>383.98200000000003</c:v>
                </c:pt>
                <c:pt idx="1694">
                  <c:v>388.29599999999999</c:v>
                </c:pt>
                <c:pt idx="1695">
                  <c:v>392.45400000000001</c:v>
                </c:pt>
                <c:pt idx="1696">
                  <c:v>396.42599999999999</c:v>
                </c:pt>
                <c:pt idx="1697">
                  <c:v>400.31099999999998</c:v>
                </c:pt>
                <c:pt idx="1698">
                  <c:v>403.834</c:v>
                </c:pt>
                <c:pt idx="1699">
                  <c:v>407.01100000000002</c:v>
                </c:pt>
                <c:pt idx="1700">
                  <c:v>410.21</c:v>
                </c:pt>
                <c:pt idx="1701">
                  <c:v>413.14499999999998</c:v>
                </c:pt>
                <c:pt idx="1702">
                  <c:v>415.56</c:v>
                </c:pt>
                <c:pt idx="1703">
                  <c:v>417.78300000000002</c:v>
                </c:pt>
                <c:pt idx="1704">
                  <c:v>419.88499999999999</c:v>
                </c:pt>
                <c:pt idx="1705">
                  <c:v>421.81</c:v>
                </c:pt>
                <c:pt idx="1706">
                  <c:v>423.64699999999999</c:v>
                </c:pt>
                <c:pt idx="1707">
                  <c:v>425.21600000000001</c:v>
                </c:pt>
                <c:pt idx="1708">
                  <c:v>426.863</c:v>
                </c:pt>
                <c:pt idx="1709">
                  <c:v>428.45600000000002</c:v>
                </c:pt>
                <c:pt idx="1710">
                  <c:v>429.91899999999998</c:v>
                </c:pt>
                <c:pt idx="1711">
                  <c:v>431.471</c:v>
                </c:pt>
                <c:pt idx="1712">
                  <c:v>432.80099999999999</c:v>
                </c:pt>
                <c:pt idx="1713">
                  <c:v>434.05900000000003</c:v>
                </c:pt>
                <c:pt idx="1714">
                  <c:v>435.238</c:v>
                </c:pt>
                <c:pt idx="1715">
                  <c:v>436.18</c:v>
                </c:pt>
                <c:pt idx="1716">
                  <c:v>436.86900000000003</c:v>
                </c:pt>
                <c:pt idx="1717">
                  <c:v>437.52699999999999</c:v>
                </c:pt>
                <c:pt idx="1718">
                  <c:v>437.80599999999998</c:v>
                </c:pt>
                <c:pt idx="1719">
                  <c:v>428.26499999999999</c:v>
                </c:pt>
                <c:pt idx="1720">
                  <c:v>426.94299999999998</c:v>
                </c:pt>
                <c:pt idx="1721">
                  <c:v>428.62900000000002</c:v>
                </c:pt>
                <c:pt idx="1722">
                  <c:v>399.83499999999998</c:v>
                </c:pt>
                <c:pt idx="1723">
                  <c:v>403.01600000000002</c:v>
                </c:pt>
                <c:pt idx="1724">
                  <c:v>401.71600000000001</c:v>
                </c:pt>
                <c:pt idx="1725">
                  <c:v>386.49200000000002</c:v>
                </c:pt>
                <c:pt idx="1726">
                  <c:v>374.089</c:v>
                </c:pt>
                <c:pt idx="1727">
                  <c:v>362.26600000000002</c:v>
                </c:pt>
                <c:pt idx="1728">
                  <c:v>350.12900000000002</c:v>
                </c:pt>
                <c:pt idx="1729">
                  <c:v>338.21899999999999</c:v>
                </c:pt>
                <c:pt idx="1730">
                  <c:v>326.738</c:v>
                </c:pt>
                <c:pt idx="1731">
                  <c:v>315.875</c:v>
                </c:pt>
                <c:pt idx="1732">
                  <c:v>305.55200000000002</c:v>
                </c:pt>
                <c:pt idx="1733">
                  <c:v>295.62700000000001</c:v>
                </c:pt>
                <c:pt idx="1734">
                  <c:v>286.10500000000002</c:v>
                </c:pt>
                <c:pt idx="1735">
                  <c:v>276.68900000000002</c:v>
                </c:pt>
                <c:pt idx="1736">
                  <c:v>267.524</c:v>
                </c:pt>
                <c:pt idx="1737">
                  <c:v>258.505</c:v>
                </c:pt>
                <c:pt idx="1738">
                  <c:v>249.839</c:v>
                </c:pt>
                <c:pt idx="1739">
                  <c:v>241.07400000000001</c:v>
                </c:pt>
                <c:pt idx="1740">
                  <c:v>232.32300000000001</c:v>
                </c:pt>
                <c:pt idx="1741">
                  <c:v>223.61099999999999</c:v>
                </c:pt>
                <c:pt idx="1742">
                  <c:v>214.25</c:v>
                </c:pt>
                <c:pt idx="1743">
                  <c:v>204.863</c:v>
                </c:pt>
                <c:pt idx="1744">
                  <c:v>195.786</c:v>
                </c:pt>
                <c:pt idx="1745">
                  <c:v>186.816</c:v>
                </c:pt>
                <c:pt idx="1746">
                  <c:v>178.077</c:v>
                </c:pt>
                <c:pt idx="1747">
                  <c:v>169.34299999999999</c:v>
                </c:pt>
                <c:pt idx="1748">
                  <c:v>161.31800000000001</c:v>
                </c:pt>
                <c:pt idx="1749">
                  <c:v>152.68100000000001</c:v>
                </c:pt>
                <c:pt idx="1750">
                  <c:v>144.828</c:v>
                </c:pt>
                <c:pt idx="1751">
                  <c:v>137.285</c:v>
                </c:pt>
                <c:pt idx="1752">
                  <c:v>129.803</c:v>
                </c:pt>
                <c:pt idx="1753">
                  <c:v>122.18</c:v>
                </c:pt>
                <c:pt idx="1754">
                  <c:v>114.988</c:v>
                </c:pt>
                <c:pt idx="1755">
                  <c:v>107.619</c:v>
                </c:pt>
                <c:pt idx="1756">
                  <c:v>99.645399999999995</c:v>
                </c:pt>
                <c:pt idx="1757">
                  <c:v>92.092100000000002</c:v>
                </c:pt>
                <c:pt idx="1758">
                  <c:v>83.956000000000003</c:v>
                </c:pt>
                <c:pt idx="1759">
                  <c:v>75.8934</c:v>
                </c:pt>
                <c:pt idx="1760">
                  <c:v>67.775700000000001</c:v>
                </c:pt>
                <c:pt idx="1761">
                  <c:v>59.943199999999997</c:v>
                </c:pt>
                <c:pt idx="1762">
                  <c:v>52.040199999999999</c:v>
                </c:pt>
                <c:pt idx="1763">
                  <c:v>43.8065</c:v>
                </c:pt>
                <c:pt idx="1764">
                  <c:v>36.075699999999998</c:v>
                </c:pt>
                <c:pt idx="1765">
                  <c:v>28.291599999999999</c:v>
                </c:pt>
                <c:pt idx="1766">
                  <c:v>21.0672</c:v>
                </c:pt>
                <c:pt idx="1767">
                  <c:v>14.0649</c:v>
                </c:pt>
                <c:pt idx="1768">
                  <c:v>7.4349100000000004</c:v>
                </c:pt>
                <c:pt idx="1769">
                  <c:v>1.46841</c:v>
                </c:pt>
                <c:pt idx="1770">
                  <c:v>-3.57972</c:v>
                </c:pt>
                <c:pt idx="1771">
                  <c:v>-5.5802500000000004</c:v>
                </c:pt>
                <c:pt idx="1772">
                  <c:v>-2.13937</c:v>
                </c:pt>
                <c:pt idx="1773">
                  <c:v>0.62784399999999996</c:v>
                </c:pt>
                <c:pt idx="1774">
                  <c:v>1.3880300000000001</c:v>
                </c:pt>
                <c:pt idx="1775">
                  <c:v>0.787906</c:v>
                </c:pt>
                <c:pt idx="1776">
                  <c:v>-8.6544399999999992</c:v>
                </c:pt>
                <c:pt idx="1777">
                  <c:v>-15.636100000000001</c:v>
                </c:pt>
                <c:pt idx="1778">
                  <c:v>-20.9574</c:v>
                </c:pt>
                <c:pt idx="1779">
                  <c:v>-25.538399999999999</c:v>
                </c:pt>
                <c:pt idx="1780">
                  <c:v>-29.819500000000001</c:v>
                </c:pt>
                <c:pt idx="1781">
                  <c:v>-33.800400000000003</c:v>
                </c:pt>
                <c:pt idx="1782">
                  <c:v>-37.561300000000003</c:v>
                </c:pt>
                <c:pt idx="1783">
                  <c:v>-41.020200000000003</c:v>
                </c:pt>
                <c:pt idx="1784">
                  <c:v>-43.987699999999997</c:v>
                </c:pt>
                <c:pt idx="1785">
                  <c:v>-47.944800000000001</c:v>
                </c:pt>
                <c:pt idx="1786">
                  <c:v>-51.520200000000003</c:v>
                </c:pt>
                <c:pt idx="1787">
                  <c:v>-54.825499999999998</c:v>
                </c:pt>
                <c:pt idx="1788">
                  <c:v>-58.327100000000002</c:v>
                </c:pt>
                <c:pt idx="1789">
                  <c:v>-61.758800000000001</c:v>
                </c:pt>
                <c:pt idx="1790">
                  <c:v>-64.986999999999995</c:v>
                </c:pt>
                <c:pt idx="1791">
                  <c:v>-68.286900000000003</c:v>
                </c:pt>
                <c:pt idx="1792">
                  <c:v>-71.393699999999995</c:v>
                </c:pt>
                <c:pt idx="1793">
                  <c:v>-74.529600000000002</c:v>
                </c:pt>
                <c:pt idx="1794">
                  <c:v>-77.639200000000002</c:v>
                </c:pt>
                <c:pt idx="1795">
                  <c:v>-80.453800000000001</c:v>
                </c:pt>
                <c:pt idx="1796">
                  <c:v>-83.356800000000007</c:v>
                </c:pt>
                <c:pt idx="1797">
                  <c:v>-86.39</c:v>
                </c:pt>
                <c:pt idx="1798">
                  <c:v>-89.1875</c:v>
                </c:pt>
                <c:pt idx="1799">
                  <c:v>-91.995800000000003</c:v>
                </c:pt>
                <c:pt idx="1800">
                  <c:v>-94.919700000000006</c:v>
                </c:pt>
                <c:pt idx="1801">
                  <c:v>-97.616100000000003</c:v>
                </c:pt>
                <c:pt idx="1802">
                  <c:v>-100.634</c:v>
                </c:pt>
                <c:pt idx="1803">
                  <c:v>-103.578</c:v>
                </c:pt>
                <c:pt idx="1804">
                  <c:v>-106.514</c:v>
                </c:pt>
                <c:pt idx="1805">
                  <c:v>-109.596</c:v>
                </c:pt>
                <c:pt idx="1806">
                  <c:v>-112.64400000000001</c:v>
                </c:pt>
                <c:pt idx="1807">
                  <c:v>-115.295</c:v>
                </c:pt>
                <c:pt idx="1808">
                  <c:v>-118.339</c:v>
                </c:pt>
                <c:pt idx="1809">
                  <c:v>-121.259</c:v>
                </c:pt>
                <c:pt idx="1810">
                  <c:v>-124.179</c:v>
                </c:pt>
                <c:pt idx="1811">
                  <c:v>-127.128</c:v>
                </c:pt>
                <c:pt idx="1812">
                  <c:v>-129.726</c:v>
                </c:pt>
                <c:pt idx="1813">
                  <c:v>-132.56800000000001</c:v>
                </c:pt>
                <c:pt idx="1814">
                  <c:v>-135.41200000000001</c:v>
                </c:pt>
                <c:pt idx="1815">
                  <c:v>-138.15899999999999</c:v>
                </c:pt>
                <c:pt idx="1816">
                  <c:v>-140.92699999999999</c:v>
                </c:pt>
                <c:pt idx="1817">
                  <c:v>-143.98599999999999</c:v>
                </c:pt>
                <c:pt idx="1818">
                  <c:v>-147.23099999999999</c:v>
                </c:pt>
                <c:pt idx="1819">
                  <c:v>-150.38499999999999</c:v>
                </c:pt>
                <c:pt idx="1820">
                  <c:v>-153.86199999999999</c:v>
                </c:pt>
                <c:pt idx="1821">
                  <c:v>-157.40299999999999</c:v>
                </c:pt>
                <c:pt idx="1822">
                  <c:v>-161.18299999999999</c:v>
                </c:pt>
                <c:pt idx="1823">
                  <c:v>-165.208</c:v>
                </c:pt>
                <c:pt idx="1824">
                  <c:v>-169.571</c:v>
                </c:pt>
                <c:pt idx="1825">
                  <c:v>-174.08</c:v>
                </c:pt>
                <c:pt idx="1826">
                  <c:v>-178.55099999999999</c:v>
                </c:pt>
                <c:pt idx="1827">
                  <c:v>-183.245</c:v>
                </c:pt>
                <c:pt idx="1828">
                  <c:v>-187.815</c:v>
                </c:pt>
                <c:pt idx="1829">
                  <c:v>-192.35499999999999</c:v>
                </c:pt>
                <c:pt idx="1830">
                  <c:v>-197.49100000000001</c:v>
                </c:pt>
                <c:pt idx="1831">
                  <c:v>-202.559</c:v>
                </c:pt>
                <c:pt idx="1832">
                  <c:v>-207.827</c:v>
                </c:pt>
                <c:pt idx="1833">
                  <c:v>-212.881</c:v>
                </c:pt>
                <c:pt idx="1834">
                  <c:v>-218.29</c:v>
                </c:pt>
                <c:pt idx="1835">
                  <c:v>-223.654</c:v>
                </c:pt>
                <c:pt idx="1836">
                  <c:v>-228.941</c:v>
                </c:pt>
                <c:pt idx="1837">
                  <c:v>-234.46</c:v>
                </c:pt>
                <c:pt idx="1838">
                  <c:v>-239.84200000000001</c:v>
                </c:pt>
                <c:pt idx="1839">
                  <c:v>-245.45599999999999</c:v>
                </c:pt>
                <c:pt idx="1840">
                  <c:v>-251.029</c:v>
                </c:pt>
                <c:pt idx="1841">
                  <c:v>-256.72500000000002</c:v>
                </c:pt>
                <c:pt idx="1842">
                  <c:v>-262.77300000000002</c:v>
                </c:pt>
                <c:pt idx="1843">
                  <c:v>-268.59100000000001</c:v>
                </c:pt>
                <c:pt idx="1844">
                  <c:v>-274.68099999999998</c:v>
                </c:pt>
                <c:pt idx="1845">
                  <c:v>-280.63099999999997</c:v>
                </c:pt>
                <c:pt idx="1846">
                  <c:v>-286.60899999999998</c:v>
                </c:pt>
                <c:pt idx="1847">
                  <c:v>-292.452</c:v>
                </c:pt>
                <c:pt idx="1848">
                  <c:v>-298.98099999999999</c:v>
                </c:pt>
                <c:pt idx="1849">
                  <c:v>-305.411</c:v>
                </c:pt>
                <c:pt idx="1850">
                  <c:v>-308.63600000000002</c:v>
                </c:pt>
                <c:pt idx="1851">
                  <c:v>-306.27300000000002</c:v>
                </c:pt>
                <c:pt idx="1852">
                  <c:v>-304.71699999999998</c:v>
                </c:pt>
                <c:pt idx="1853">
                  <c:v>-304.178</c:v>
                </c:pt>
                <c:pt idx="1854">
                  <c:v>-297.392</c:v>
                </c:pt>
                <c:pt idx="1855">
                  <c:v>-297.43200000000002</c:v>
                </c:pt>
                <c:pt idx="1856">
                  <c:v>-296.952</c:v>
                </c:pt>
                <c:pt idx="1857">
                  <c:v>-309.73399999999998</c:v>
                </c:pt>
                <c:pt idx="1858">
                  <c:v>-318.23599999999999</c:v>
                </c:pt>
                <c:pt idx="1859">
                  <c:v>-323.67700000000002</c:v>
                </c:pt>
                <c:pt idx="1860">
                  <c:v>-329.209</c:v>
                </c:pt>
                <c:pt idx="1861">
                  <c:v>-334.39400000000001</c:v>
                </c:pt>
                <c:pt idx="1862">
                  <c:v>-339.48899999999998</c:v>
                </c:pt>
                <c:pt idx="1863">
                  <c:v>-344.315</c:v>
                </c:pt>
                <c:pt idx="1864">
                  <c:v>-348.83600000000001</c:v>
                </c:pt>
                <c:pt idx="1865">
                  <c:v>-353.62</c:v>
                </c:pt>
                <c:pt idx="1866">
                  <c:v>-358.20100000000002</c:v>
                </c:pt>
                <c:pt idx="1867">
                  <c:v>-363.05200000000002</c:v>
                </c:pt>
                <c:pt idx="1868">
                  <c:v>-367.52100000000002</c:v>
                </c:pt>
                <c:pt idx="1869">
                  <c:v>-372</c:v>
                </c:pt>
                <c:pt idx="1870">
                  <c:v>-376.20400000000001</c:v>
                </c:pt>
                <c:pt idx="1871">
                  <c:v>-380.363</c:v>
                </c:pt>
                <c:pt idx="1872">
                  <c:v>-384.42200000000003</c:v>
                </c:pt>
                <c:pt idx="1873">
                  <c:v>-388.21699999999998</c:v>
                </c:pt>
                <c:pt idx="1874">
                  <c:v>-391.84</c:v>
                </c:pt>
                <c:pt idx="1875">
                  <c:v>-395.22</c:v>
                </c:pt>
                <c:pt idx="1876">
                  <c:v>-398.52199999999999</c:v>
                </c:pt>
                <c:pt idx="1877">
                  <c:v>-401.26600000000002</c:v>
                </c:pt>
                <c:pt idx="1878">
                  <c:v>-404.28500000000003</c:v>
                </c:pt>
                <c:pt idx="1879">
                  <c:v>-406.971</c:v>
                </c:pt>
                <c:pt idx="1880">
                  <c:v>-409.61</c:v>
                </c:pt>
                <c:pt idx="1881">
                  <c:v>-412.10399999999998</c:v>
                </c:pt>
                <c:pt idx="1882">
                  <c:v>-414.291</c:v>
                </c:pt>
                <c:pt idx="1883">
                  <c:v>-416.84899999999999</c:v>
                </c:pt>
                <c:pt idx="1884">
                  <c:v>-419.00400000000002</c:v>
                </c:pt>
                <c:pt idx="1885">
                  <c:v>-421.149</c:v>
                </c:pt>
                <c:pt idx="1886">
                  <c:v>-423.24900000000002</c:v>
                </c:pt>
                <c:pt idx="1887">
                  <c:v>-425.096</c:v>
                </c:pt>
                <c:pt idx="1888">
                  <c:v>-426.67500000000001</c:v>
                </c:pt>
                <c:pt idx="1889">
                  <c:v>-428.31299999999999</c:v>
                </c:pt>
                <c:pt idx="1890">
                  <c:v>-429.81299999999999</c:v>
                </c:pt>
                <c:pt idx="1891">
                  <c:v>-430.99400000000003</c:v>
                </c:pt>
                <c:pt idx="1892">
                  <c:v>-432.25799999999998</c:v>
                </c:pt>
                <c:pt idx="1893">
                  <c:v>-433.47699999999998</c:v>
                </c:pt>
                <c:pt idx="1894">
                  <c:v>-435.24200000000002</c:v>
                </c:pt>
                <c:pt idx="1895">
                  <c:v>-436.47300000000001</c:v>
                </c:pt>
                <c:pt idx="1896">
                  <c:v>-437.25200000000001</c:v>
                </c:pt>
                <c:pt idx="1897">
                  <c:v>-437.92</c:v>
                </c:pt>
                <c:pt idx="1898">
                  <c:v>-438.33600000000001</c:v>
                </c:pt>
                <c:pt idx="1899">
                  <c:v>-434.96899999999999</c:v>
                </c:pt>
                <c:pt idx="1900">
                  <c:v>-432.11700000000002</c:v>
                </c:pt>
                <c:pt idx="1901">
                  <c:v>-430.81400000000002</c:v>
                </c:pt>
                <c:pt idx="1902">
                  <c:v>-429.65699999999998</c:v>
                </c:pt>
                <c:pt idx="1903">
                  <c:v>-429.26</c:v>
                </c:pt>
                <c:pt idx="1904">
                  <c:v>-412.62299999999999</c:v>
                </c:pt>
                <c:pt idx="1905">
                  <c:v>-412.803</c:v>
                </c:pt>
                <c:pt idx="1906">
                  <c:v>-406.04199999999997</c:v>
                </c:pt>
                <c:pt idx="1907">
                  <c:v>-393.74</c:v>
                </c:pt>
                <c:pt idx="1908">
                  <c:v>-381.87799999999999</c:v>
                </c:pt>
                <c:pt idx="1909">
                  <c:v>-370.15499999999997</c:v>
                </c:pt>
                <c:pt idx="1910">
                  <c:v>-358.49299999999999</c:v>
                </c:pt>
                <c:pt idx="1911">
                  <c:v>-347.10300000000001</c:v>
                </c:pt>
                <c:pt idx="1912">
                  <c:v>-335.64400000000001</c:v>
                </c:pt>
                <c:pt idx="1913">
                  <c:v>-324.61700000000002</c:v>
                </c:pt>
                <c:pt idx="1914">
                  <c:v>-314.21199999999999</c:v>
                </c:pt>
                <c:pt idx="1915">
                  <c:v>-304.077</c:v>
                </c:pt>
                <c:pt idx="1916">
                  <c:v>-293.84899999999999</c:v>
                </c:pt>
                <c:pt idx="1917">
                  <c:v>-283.19600000000003</c:v>
                </c:pt>
                <c:pt idx="1918">
                  <c:v>-273.08600000000001</c:v>
                </c:pt>
                <c:pt idx="1919">
                  <c:v>-263.24</c:v>
                </c:pt>
                <c:pt idx="1920">
                  <c:v>-253.59200000000001</c:v>
                </c:pt>
                <c:pt idx="1921">
                  <c:v>-244.51</c:v>
                </c:pt>
                <c:pt idx="1922">
                  <c:v>-235.76900000000001</c:v>
                </c:pt>
                <c:pt idx="1923">
                  <c:v>-227.25</c:v>
                </c:pt>
                <c:pt idx="1924">
                  <c:v>-219.101</c:v>
                </c:pt>
                <c:pt idx="1925">
                  <c:v>-210.71</c:v>
                </c:pt>
                <c:pt idx="1926">
                  <c:v>-202.78299999999999</c:v>
                </c:pt>
                <c:pt idx="1927">
                  <c:v>-194.53899999999999</c:v>
                </c:pt>
                <c:pt idx="1928">
                  <c:v>-186.46700000000001</c:v>
                </c:pt>
                <c:pt idx="1929">
                  <c:v>-177.929</c:v>
                </c:pt>
                <c:pt idx="1930">
                  <c:v>-169.31700000000001</c:v>
                </c:pt>
                <c:pt idx="1931">
                  <c:v>-160.75299999999999</c:v>
                </c:pt>
                <c:pt idx="1932">
                  <c:v>-152.06399999999999</c:v>
                </c:pt>
                <c:pt idx="1933">
                  <c:v>-143.44</c:v>
                </c:pt>
                <c:pt idx="1934">
                  <c:v>-134.62100000000001</c:v>
                </c:pt>
                <c:pt idx="1935">
                  <c:v>-125.892</c:v>
                </c:pt>
                <c:pt idx="1936">
                  <c:v>-117.134</c:v>
                </c:pt>
                <c:pt idx="1937">
                  <c:v>-108.80200000000001</c:v>
                </c:pt>
                <c:pt idx="1938">
                  <c:v>-100.158</c:v>
                </c:pt>
                <c:pt idx="1939">
                  <c:v>-91.750900000000001</c:v>
                </c:pt>
                <c:pt idx="1940">
                  <c:v>-83.623900000000006</c:v>
                </c:pt>
                <c:pt idx="1941">
                  <c:v>-75.489999999999995</c:v>
                </c:pt>
                <c:pt idx="1942">
                  <c:v>-67.766800000000003</c:v>
                </c:pt>
                <c:pt idx="1943">
                  <c:v>-59.810099999999998</c:v>
                </c:pt>
                <c:pt idx="1944">
                  <c:v>-51.583199999999998</c:v>
                </c:pt>
                <c:pt idx="1945">
                  <c:v>-43.763300000000001</c:v>
                </c:pt>
                <c:pt idx="1946">
                  <c:v>-36.640999999999998</c:v>
                </c:pt>
                <c:pt idx="1947">
                  <c:v>-29.437899999999999</c:v>
                </c:pt>
                <c:pt idx="1948">
                  <c:v>-22.476299999999998</c:v>
                </c:pt>
                <c:pt idx="1949">
                  <c:v>-15.4506</c:v>
                </c:pt>
                <c:pt idx="1950">
                  <c:v>-9.1797799999999992</c:v>
                </c:pt>
                <c:pt idx="1951">
                  <c:v>-3.47119</c:v>
                </c:pt>
                <c:pt idx="1952">
                  <c:v>1.07291</c:v>
                </c:pt>
                <c:pt idx="1953">
                  <c:v>4.3535899999999996</c:v>
                </c:pt>
                <c:pt idx="1954">
                  <c:v>0.93287500000000001</c:v>
                </c:pt>
                <c:pt idx="1955">
                  <c:v>2.8670599999999999</c:v>
                </c:pt>
                <c:pt idx="1956">
                  <c:v>1.5871599999999999</c:v>
                </c:pt>
                <c:pt idx="1957">
                  <c:v>1.8871599999999999</c:v>
                </c:pt>
                <c:pt idx="1958">
                  <c:v>18.085699999999999</c:v>
                </c:pt>
                <c:pt idx="1959">
                  <c:v>24.6919</c:v>
                </c:pt>
                <c:pt idx="1960">
                  <c:v>29.561900000000001</c:v>
                </c:pt>
                <c:pt idx="1961">
                  <c:v>33.611499999999999</c:v>
                </c:pt>
                <c:pt idx="1962">
                  <c:v>37.524700000000003</c:v>
                </c:pt>
                <c:pt idx="1963">
                  <c:v>41.788899999999998</c:v>
                </c:pt>
                <c:pt idx="1964">
                  <c:v>45.510899999999999</c:v>
                </c:pt>
                <c:pt idx="1965">
                  <c:v>49.4497</c:v>
                </c:pt>
                <c:pt idx="1966">
                  <c:v>53.219900000000003</c:v>
                </c:pt>
                <c:pt idx="1967">
                  <c:v>56.807499999999997</c:v>
                </c:pt>
                <c:pt idx="1968">
                  <c:v>60.319000000000003</c:v>
                </c:pt>
                <c:pt idx="1969">
                  <c:v>63.8279</c:v>
                </c:pt>
                <c:pt idx="1970">
                  <c:v>67.305800000000005</c:v>
                </c:pt>
                <c:pt idx="1971">
                  <c:v>70.891400000000004</c:v>
                </c:pt>
                <c:pt idx="1972">
                  <c:v>74.263000000000005</c:v>
                </c:pt>
                <c:pt idx="1973">
                  <c:v>77.738799999999998</c:v>
                </c:pt>
                <c:pt idx="1974">
                  <c:v>80.999700000000004</c:v>
                </c:pt>
                <c:pt idx="1975">
                  <c:v>84.453800000000001</c:v>
                </c:pt>
                <c:pt idx="1976">
                  <c:v>87.944400000000002</c:v>
                </c:pt>
                <c:pt idx="1977">
                  <c:v>91.407799999999995</c:v>
                </c:pt>
                <c:pt idx="1978">
                  <c:v>94.628200000000007</c:v>
                </c:pt>
                <c:pt idx="1979">
                  <c:v>98.807400000000001</c:v>
                </c:pt>
                <c:pt idx="1980">
                  <c:v>102.794</c:v>
                </c:pt>
                <c:pt idx="1981">
                  <c:v>106.747</c:v>
                </c:pt>
                <c:pt idx="1982">
                  <c:v>110.923</c:v>
                </c:pt>
                <c:pt idx="1983">
                  <c:v>114.89100000000001</c:v>
                </c:pt>
                <c:pt idx="1984">
                  <c:v>119.331</c:v>
                </c:pt>
                <c:pt idx="1985">
                  <c:v>124.508</c:v>
                </c:pt>
                <c:pt idx="1986">
                  <c:v>129.12899999999999</c:v>
                </c:pt>
                <c:pt idx="1987">
                  <c:v>134.15100000000001</c:v>
                </c:pt>
                <c:pt idx="1988">
                  <c:v>139.584</c:v>
                </c:pt>
                <c:pt idx="1989">
                  <c:v>144.60300000000001</c:v>
                </c:pt>
                <c:pt idx="1990">
                  <c:v>151.03399999999999</c:v>
                </c:pt>
                <c:pt idx="1991">
                  <c:v>157.42500000000001</c:v>
                </c:pt>
                <c:pt idx="1992">
                  <c:v>163.989</c:v>
                </c:pt>
                <c:pt idx="1993">
                  <c:v>171.13300000000001</c:v>
                </c:pt>
                <c:pt idx="1994">
                  <c:v>178.83199999999999</c:v>
                </c:pt>
                <c:pt idx="1995">
                  <c:v>186.45400000000001</c:v>
                </c:pt>
                <c:pt idx="1996">
                  <c:v>194.464</c:v>
                </c:pt>
                <c:pt idx="1997">
                  <c:v>202.20400000000001</c:v>
                </c:pt>
                <c:pt idx="1998">
                  <c:v>210.34399999999999</c:v>
                </c:pt>
                <c:pt idx="1999">
                  <c:v>218.48599999999999</c:v>
                </c:pt>
                <c:pt idx="2000">
                  <c:v>226.58</c:v>
                </c:pt>
                <c:pt idx="2001">
                  <c:v>234.32</c:v>
                </c:pt>
                <c:pt idx="2002">
                  <c:v>242.22200000000001</c:v>
                </c:pt>
                <c:pt idx="2003">
                  <c:v>250.09399999999999</c:v>
                </c:pt>
                <c:pt idx="2004">
                  <c:v>258.18599999999998</c:v>
                </c:pt>
                <c:pt idx="2005">
                  <c:v>266.15100000000001</c:v>
                </c:pt>
                <c:pt idx="2006">
                  <c:v>274.17500000000001</c:v>
                </c:pt>
                <c:pt idx="2007">
                  <c:v>282.226</c:v>
                </c:pt>
                <c:pt idx="2008">
                  <c:v>289.73700000000002</c:v>
                </c:pt>
                <c:pt idx="2009">
                  <c:v>296.73399999999998</c:v>
                </c:pt>
                <c:pt idx="2010">
                  <c:v>303.351</c:v>
                </c:pt>
                <c:pt idx="2011">
                  <c:v>310.33100000000002</c:v>
                </c:pt>
                <c:pt idx="2012">
                  <c:v>316.75200000000001</c:v>
                </c:pt>
                <c:pt idx="2013">
                  <c:v>322.43</c:v>
                </c:pt>
                <c:pt idx="2014">
                  <c:v>328.267</c:v>
                </c:pt>
                <c:pt idx="2015">
                  <c:v>333.77800000000002</c:v>
                </c:pt>
                <c:pt idx="2016">
                  <c:v>339.35899999999998</c:v>
                </c:pt>
                <c:pt idx="2017">
                  <c:v>345.21199999999999</c:v>
                </c:pt>
                <c:pt idx="2018">
                  <c:v>351.95</c:v>
                </c:pt>
                <c:pt idx="2019">
                  <c:v>357.08600000000001</c:v>
                </c:pt>
                <c:pt idx="2020">
                  <c:v>362.226</c:v>
                </c:pt>
                <c:pt idx="2021">
                  <c:v>367.57900000000001</c:v>
                </c:pt>
                <c:pt idx="2022">
                  <c:v>372.29500000000002</c:v>
                </c:pt>
                <c:pt idx="2023">
                  <c:v>377.04500000000002</c:v>
                </c:pt>
                <c:pt idx="2024">
                  <c:v>381.23599999999999</c:v>
                </c:pt>
                <c:pt idx="2025">
                  <c:v>385.262</c:v>
                </c:pt>
                <c:pt idx="2026">
                  <c:v>389.07900000000001</c:v>
                </c:pt>
                <c:pt idx="2027">
                  <c:v>392.99299999999999</c:v>
                </c:pt>
                <c:pt idx="2028">
                  <c:v>396.76600000000002</c:v>
                </c:pt>
                <c:pt idx="2029">
                  <c:v>400.42200000000003</c:v>
                </c:pt>
                <c:pt idx="2030">
                  <c:v>404.21800000000002</c:v>
                </c:pt>
                <c:pt idx="2031">
                  <c:v>407.86799999999999</c:v>
                </c:pt>
                <c:pt idx="2032">
                  <c:v>411.065</c:v>
                </c:pt>
                <c:pt idx="2033">
                  <c:v>413.71100000000001</c:v>
                </c:pt>
                <c:pt idx="2034">
                  <c:v>415.21300000000002</c:v>
                </c:pt>
                <c:pt idx="2035">
                  <c:v>411.32299999999998</c:v>
                </c:pt>
                <c:pt idx="2036">
                  <c:v>401.35899999999998</c:v>
                </c:pt>
                <c:pt idx="2037">
                  <c:v>403.72</c:v>
                </c:pt>
                <c:pt idx="2038">
                  <c:v>396.55099999999999</c:v>
                </c:pt>
                <c:pt idx="2039">
                  <c:v>392.39</c:v>
                </c:pt>
                <c:pt idx="2040">
                  <c:v>373.286</c:v>
                </c:pt>
                <c:pt idx="2041">
                  <c:v>354.18200000000002</c:v>
                </c:pt>
                <c:pt idx="2042">
                  <c:v>336.178</c:v>
                </c:pt>
                <c:pt idx="2043">
                  <c:v>319.41399999999999</c:v>
                </c:pt>
                <c:pt idx="2044">
                  <c:v>303.851</c:v>
                </c:pt>
                <c:pt idx="2045">
                  <c:v>289.00799999999998</c:v>
                </c:pt>
                <c:pt idx="2046">
                  <c:v>274.98500000000001</c:v>
                </c:pt>
                <c:pt idx="2047">
                  <c:v>261.762</c:v>
                </c:pt>
                <c:pt idx="2048">
                  <c:v>248.41900000000001</c:v>
                </c:pt>
                <c:pt idx="2049">
                  <c:v>235.416</c:v>
                </c:pt>
                <c:pt idx="2050">
                  <c:v>222.5</c:v>
                </c:pt>
                <c:pt idx="2051">
                  <c:v>209.577</c:v>
                </c:pt>
                <c:pt idx="2052">
                  <c:v>196.505</c:v>
                </c:pt>
                <c:pt idx="2053">
                  <c:v>183.43299999999999</c:v>
                </c:pt>
                <c:pt idx="2054">
                  <c:v>170.53200000000001</c:v>
                </c:pt>
                <c:pt idx="2055">
                  <c:v>158.18899999999999</c:v>
                </c:pt>
                <c:pt idx="2056">
                  <c:v>145.952</c:v>
                </c:pt>
                <c:pt idx="2057">
                  <c:v>134.613</c:v>
                </c:pt>
                <c:pt idx="2058">
                  <c:v>123.306</c:v>
                </c:pt>
                <c:pt idx="2059">
                  <c:v>112.35</c:v>
                </c:pt>
                <c:pt idx="2060">
                  <c:v>101.85</c:v>
                </c:pt>
                <c:pt idx="2061">
                  <c:v>91.609499999999997</c:v>
                </c:pt>
                <c:pt idx="2062">
                  <c:v>80.885099999999994</c:v>
                </c:pt>
                <c:pt idx="2063">
                  <c:v>69.855199999999996</c:v>
                </c:pt>
                <c:pt idx="2064">
                  <c:v>58.750300000000003</c:v>
                </c:pt>
                <c:pt idx="2065">
                  <c:v>47.438299999999998</c:v>
                </c:pt>
                <c:pt idx="2066">
                  <c:v>35.985199999999999</c:v>
                </c:pt>
                <c:pt idx="2067">
                  <c:v>25.148099999999999</c:v>
                </c:pt>
                <c:pt idx="2068">
                  <c:v>15.007999999999999</c:v>
                </c:pt>
                <c:pt idx="2069">
                  <c:v>5.73088</c:v>
                </c:pt>
                <c:pt idx="2070">
                  <c:v>-1.88056</c:v>
                </c:pt>
                <c:pt idx="2071">
                  <c:v>-8.5287199999999999</c:v>
                </c:pt>
                <c:pt idx="2072">
                  <c:v>-15.5151</c:v>
                </c:pt>
                <c:pt idx="2073">
                  <c:v>-21.7761</c:v>
                </c:pt>
                <c:pt idx="2074">
                  <c:v>-27.430299999999999</c:v>
                </c:pt>
                <c:pt idx="2075">
                  <c:v>-32.881900000000002</c:v>
                </c:pt>
                <c:pt idx="2076">
                  <c:v>-37.927599999999998</c:v>
                </c:pt>
                <c:pt idx="2077">
                  <c:v>-42.927500000000002</c:v>
                </c:pt>
                <c:pt idx="2078">
                  <c:v>-48.03</c:v>
                </c:pt>
                <c:pt idx="2079">
                  <c:v>-53.0242</c:v>
                </c:pt>
                <c:pt idx="2080">
                  <c:v>-57.822299999999998</c:v>
                </c:pt>
                <c:pt idx="2081">
                  <c:v>-62.369900000000001</c:v>
                </c:pt>
                <c:pt idx="2082">
                  <c:v>-66.9358</c:v>
                </c:pt>
                <c:pt idx="2083">
                  <c:v>-70.549199999999999</c:v>
                </c:pt>
                <c:pt idx="2084">
                  <c:v>-74.796700000000001</c:v>
                </c:pt>
                <c:pt idx="2085">
                  <c:v>-79.161000000000001</c:v>
                </c:pt>
                <c:pt idx="2086">
                  <c:v>-83.143500000000003</c:v>
                </c:pt>
                <c:pt idx="2087">
                  <c:v>-87.032200000000003</c:v>
                </c:pt>
                <c:pt idx="2088">
                  <c:v>-90.050299999999993</c:v>
                </c:pt>
                <c:pt idx="2089">
                  <c:v>-93.650599999999997</c:v>
                </c:pt>
                <c:pt idx="2090">
                  <c:v>-97.231499999999997</c:v>
                </c:pt>
                <c:pt idx="2091">
                  <c:v>-100.649</c:v>
                </c:pt>
                <c:pt idx="2092">
                  <c:v>-104.22199999999999</c:v>
                </c:pt>
                <c:pt idx="2093">
                  <c:v>-107.52</c:v>
                </c:pt>
                <c:pt idx="2094">
                  <c:v>-111.221</c:v>
                </c:pt>
                <c:pt idx="2095">
                  <c:v>-114.684</c:v>
                </c:pt>
                <c:pt idx="2096">
                  <c:v>-118.54600000000001</c:v>
                </c:pt>
                <c:pt idx="2097">
                  <c:v>-122.233</c:v>
                </c:pt>
                <c:pt idx="2098">
                  <c:v>-126.129</c:v>
                </c:pt>
                <c:pt idx="2099">
                  <c:v>-129.899</c:v>
                </c:pt>
                <c:pt idx="2100">
                  <c:v>-133.95599999999999</c:v>
                </c:pt>
                <c:pt idx="2101">
                  <c:v>-138.261</c:v>
                </c:pt>
                <c:pt idx="2102">
                  <c:v>-142.97499999999999</c:v>
                </c:pt>
                <c:pt idx="2103">
                  <c:v>-147.89699999999999</c:v>
                </c:pt>
                <c:pt idx="2104">
                  <c:v>-153.12799999999999</c:v>
                </c:pt>
                <c:pt idx="2105">
                  <c:v>-158.74700000000001</c:v>
                </c:pt>
                <c:pt idx="2106">
                  <c:v>-164.63</c:v>
                </c:pt>
                <c:pt idx="2107">
                  <c:v>-170.80500000000001</c:v>
                </c:pt>
                <c:pt idx="2108">
                  <c:v>-177.22499999999999</c:v>
                </c:pt>
                <c:pt idx="2109">
                  <c:v>-183.684</c:v>
                </c:pt>
                <c:pt idx="2110">
                  <c:v>-189.286</c:v>
                </c:pt>
                <c:pt idx="2111">
                  <c:v>-195.74700000000001</c:v>
                </c:pt>
                <c:pt idx="2112">
                  <c:v>-202.37</c:v>
                </c:pt>
                <c:pt idx="2113">
                  <c:v>-209.24600000000001</c:v>
                </c:pt>
                <c:pt idx="2114">
                  <c:v>-216.28100000000001</c:v>
                </c:pt>
                <c:pt idx="2115">
                  <c:v>-223.60300000000001</c:v>
                </c:pt>
                <c:pt idx="2116">
                  <c:v>-231.143</c:v>
                </c:pt>
                <c:pt idx="2117">
                  <c:v>-238.50800000000001</c:v>
                </c:pt>
                <c:pt idx="2118">
                  <c:v>-246.21600000000001</c:v>
                </c:pt>
                <c:pt idx="2119">
                  <c:v>-253.934</c:v>
                </c:pt>
                <c:pt idx="2120">
                  <c:v>-262.31599999999997</c:v>
                </c:pt>
                <c:pt idx="2121">
                  <c:v>-270.51799999999997</c:v>
                </c:pt>
                <c:pt idx="2122">
                  <c:v>-277.81</c:v>
                </c:pt>
                <c:pt idx="2123">
                  <c:v>-282.88400000000001</c:v>
                </c:pt>
                <c:pt idx="2124">
                  <c:v>-289.64299999999997</c:v>
                </c:pt>
                <c:pt idx="2125">
                  <c:v>-296.46800000000002</c:v>
                </c:pt>
                <c:pt idx="2126">
                  <c:v>-303.40899999999999</c:v>
                </c:pt>
                <c:pt idx="2127">
                  <c:v>-310.11599999999999</c:v>
                </c:pt>
                <c:pt idx="2128">
                  <c:v>-316.76499999999999</c:v>
                </c:pt>
                <c:pt idx="2129">
                  <c:v>-323.24700000000001</c:v>
                </c:pt>
                <c:pt idx="2130">
                  <c:v>-329.47399999999999</c:v>
                </c:pt>
                <c:pt idx="2131">
                  <c:v>-335.53699999999998</c:v>
                </c:pt>
                <c:pt idx="2132">
                  <c:v>-341.11599999999999</c:v>
                </c:pt>
                <c:pt idx="2133">
                  <c:v>-346.39100000000002</c:v>
                </c:pt>
                <c:pt idx="2134">
                  <c:v>-351.67099999999999</c:v>
                </c:pt>
                <c:pt idx="2135">
                  <c:v>-357.755</c:v>
                </c:pt>
                <c:pt idx="2136">
                  <c:v>-363.30399999999997</c:v>
                </c:pt>
                <c:pt idx="2137">
                  <c:v>-368.68900000000002</c:v>
                </c:pt>
                <c:pt idx="2138">
                  <c:v>-372.51900000000001</c:v>
                </c:pt>
                <c:pt idx="2139">
                  <c:v>-377.13900000000001</c:v>
                </c:pt>
                <c:pt idx="2140">
                  <c:v>-382.029</c:v>
                </c:pt>
                <c:pt idx="2141">
                  <c:v>-386.99900000000002</c:v>
                </c:pt>
                <c:pt idx="2142">
                  <c:v>-391.78199999999998</c:v>
                </c:pt>
                <c:pt idx="2143">
                  <c:v>-396.35599999999999</c:v>
                </c:pt>
                <c:pt idx="2144">
                  <c:v>-400.411</c:v>
                </c:pt>
                <c:pt idx="2145">
                  <c:v>-404.42599999999999</c:v>
                </c:pt>
                <c:pt idx="2146">
                  <c:v>-407.93700000000001</c:v>
                </c:pt>
                <c:pt idx="2147">
                  <c:v>-411.22699999999998</c:v>
                </c:pt>
                <c:pt idx="2148">
                  <c:v>-414.33</c:v>
                </c:pt>
                <c:pt idx="2149">
                  <c:v>-417.15100000000001</c:v>
                </c:pt>
                <c:pt idx="2150">
                  <c:v>-417.77199999999999</c:v>
                </c:pt>
                <c:pt idx="2151">
                  <c:v>-412.20400000000001</c:v>
                </c:pt>
                <c:pt idx="2152">
                  <c:v>-410.69</c:v>
                </c:pt>
                <c:pt idx="2153">
                  <c:v>-410.32799999999997</c:v>
                </c:pt>
                <c:pt idx="2154">
                  <c:v>-396.38600000000002</c:v>
                </c:pt>
                <c:pt idx="2155">
                  <c:v>-396.00599999999997</c:v>
                </c:pt>
                <c:pt idx="2156">
                  <c:v>-396.52600000000001</c:v>
                </c:pt>
                <c:pt idx="2157">
                  <c:v>-381.94299999999998</c:v>
                </c:pt>
                <c:pt idx="2158">
                  <c:v>-364.9</c:v>
                </c:pt>
                <c:pt idx="2159">
                  <c:v>-348.37700000000001</c:v>
                </c:pt>
                <c:pt idx="2160">
                  <c:v>-331.84100000000001</c:v>
                </c:pt>
                <c:pt idx="2161">
                  <c:v>-315.97000000000003</c:v>
                </c:pt>
                <c:pt idx="2162">
                  <c:v>-299.95600000000002</c:v>
                </c:pt>
                <c:pt idx="2163">
                  <c:v>-284.67700000000002</c:v>
                </c:pt>
                <c:pt idx="2164">
                  <c:v>-269.80599999999998</c:v>
                </c:pt>
                <c:pt idx="2165">
                  <c:v>-255.21299999999999</c:v>
                </c:pt>
                <c:pt idx="2166">
                  <c:v>-241.328</c:v>
                </c:pt>
                <c:pt idx="2167">
                  <c:v>-227.846</c:v>
                </c:pt>
                <c:pt idx="2168">
                  <c:v>-214.93</c:v>
                </c:pt>
                <c:pt idx="2169">
                  <c:v>-202.66</c:v>
                </c:pt>
                <c:pt idx="2170">
                  <c:v>-190.709</c:v>
                </c:pt>
                <c:pt idx="2171">
                  <c:v>-179.07499999999999</c:v>
                </c:pt>
                <c:pt idx="2172">
                  <c:v>-167.10400000000001</c:v>
                </c:pt>
                <c:pt idx="2173">
                  <c:v>-154.67099999999999</c:v>
                </c:pt>
                <c:pt idx="2174">
                  <c:v>-142.001</c:v>
                </c:pt>
                <c:pt idx="2175">
                  <c:v>-129.68700000000001</c:v>
                </c:pt>
                <c:pt idx="2176">
                  <c:v>-118.04900000000001</c:v>
                </c:pt>
                <c:pt idx="2177">
                  <c:v>-105.965</c:v>
                </c:pt>
                <c:pt idx="2178">
                  <c:v>-93.967399999999998</c:v>
                </c:pt>
                <c:pt idx="2179">
                  <c:v>-82.053100000000001</c:v>
                </c:pt>
                <c:pt idx="2180">
                  <c:v>-70.766599999999997</c:v>
                </c:pt>
                <c:pt idx="2181">
                  <c:v>-59.752400000000002</c:v>
                </c:pt>
                <c:pt idx="2182">
                  <c:v>-49.093800000000002</c:v>
                </c:pt>
                <c:pt idx="2183">
                  <c:v>-38.516399999999997</c:v>
                </c:pt>
                <c:pt idx="2184">
                  <c:v>-28.493400000000001</c:v>
                </c:pt>
                <c:pt idx="2185">
                  <c:v>-19.003599999999999</c:v>
                </c:pt>
                <c:pt idx="2186">
                  <c:v>-10.2021</c:v>
                </c:pt>
                <c:pt idx="2187">
                  <c:v>-2.7543700000000002</c:v>
                </c:pt>
                <c:pt idx="2188">
                  <c:v>2.9640900000000001</c:v>
                </c:pt>
                <c:pt idx="2189">
                  <c:v>8.4495000000000005</c:v>
                </c:pt>
                <c:pt idx="2190">
                  <c:v>13.4261</c:v>
                </c:pt>
                <c:pt idx="2191">
                  <c:v>18.013000000000002</c:v>
                </c:pt>
                <c:pt idx="2192">
                  <c:v>21.972200000000001</c:v>
                </c:pt>
                <c:pt idx="2193">
                  <c:v>25.634499999999999</c:v>
                </c:pt>
                <c:pt idx="2194">
                  <c:v>29.133600000000001</c:v>
                </c:pt>
                <c:pt idx="2195">
                  <c:v>32.756399999999999</c:v>
                </c:pt>
                <c:pt idx="2196">
                  <c:v>36.314399999999999</c:v>
                </c:pt>
                <c:pt idx="2197">
                  <c:v>39.880600000000001</c:v>
                </c:pt>
                <c:pt idx="2198">
                  <c:v>43.494500000000002</c:v>
                </c:pt>
                <c:pt idx="2199">
                  <c:v>47.277000000000001</c:v>
                </c:pt>
                <c:pt idx="2200">
                  <c:v>50.854300000000002</c:v>
                </c:pt>
                <c:pt idx="2201">
                  <c:v>54.578299999999999</c:v>
                </c:pt>
                <c:pt idx="2202">
                  <c:v>58.285400000000003</c:v>
                </c:pt>
                <c:pt idx="2203">
                  <c:v>61.845300000000002</c:v>
                </c:pt>
                <c:pt idx="2204">
                  <c:v>64.440299999999993</c:v>
                </c:pt>
                <c:pt idx="2205">
                  <c:v>68.703999999999994</c:v>
                </c:pt>
                <c:pt idx="2206">
                  <c:v>71.897800000000004</c:v>
                </c:pt>
                <c:pt idx="2207">
                  <c:v>75.431700000000006</c:v>
                </c:pt>
                <c:pt idx="2208">
                  <c:v>78.816400000000002</c:v>
                </c:pt>
                <c:pt idx="2209">
                  <c:v>81.921700000000001</c:v>
                </c:pt>
                <c:pt idx="2210">
                  <c:v>85.135300000000001</c:v>
                </c:pt>
                <c:pt idx="2211">
                  <c:v>88.722499999999997</c:v>
                </c:pt>
                <c:pt idx="2212">
                  <c:v>85.797700000000006</c:v>
                </c:pt>
                <c:pt idx="2213">
                  <c:v>80.021199999999993</c:v>
                </c:pt>
                <c:pt idx="2214">
                  <c:v>91.042500000000004</c:v>
                </c:pt>
                <c:pt idx="2215">
                  <c:v>96.591099999999997</c:v>
                </c:pt>
                <c:pt idx="2216">
                  <c:v>100.69499999999999</c:v>
                </c:pt>
                <c:pt idx="2217">
                  <c:v>104.86199999999999</c:v>
                </c:pt>
                <c:pt idx="2218">
                  <c:v>109.139</c:v>
                </c:pt>
                <c:pt idx="2219">
                  <c:v>113.667</c:v>
                </c:pt>
                <c:pt idx="2220">
                  <c:v>118.23099999999999</c:v>
                </c:pt>
                <c:pt idx="2221">
                  <c:v>123.20699999999999</c:v>
                </c:pt>
                <c:pt idx="2222">
                  <c:v>128.34200000000001</c:v>
                </c:pt>
                <c:pt idx="2223">
                  <c:v>133.52099999999999</c:v>
                </c:pt>
                <c:pt idx="2224">
                  <c:v>139.09399999999999</c:v>
                </c:pt>
                <c:pt idx="2225">
                  <c:v>144.952</c:v>
                </c:pt>
                <c:pt idx="2226">
                  <c:v>151.27199999999999</c:v>
                </c:pt>
                <c:pt idx="2227">
                  <c:v>157.93100000000001</c:v>
                </c:pt>
                <c:pt idx="2228">
                  <c:v>165.005</c:v>
                </c:pt>
                <c:pt idx="2229">
                  <c:v>171.92599999999999</c:v>
                </c:pt>
                <c:pt idx="2230">
                  <c:v>179.05</c:v>
                </c:pt>
                <c:pt idx="2231">
                  <c:v>183.84299999999999</c:v>
                </c:pt>
                <c:pt idx="2232">
                  <c:v>191.05500000000001</c:v>
                </c:pt>
                <c:pt idx="2233">
                  <c:v>198.31299999999999</c:v>
                </c:pt>
                <c:pt idx="2234">
                  <c:v>204.93899999999999</c:v>
                </c:pt>
                <c:pt idx="2235">
                  <c:v>211.46899999999999</c:v>
                </c:pt>
                <c:pt idx="2236">
                  <c:v>214.30199999999999</c:v>
                </c:pt>
                <c:pt idx="2237">
                  <c:v>225.958</c:v>
                </c:pt>
                <c:pt idx="2238">
                  <c:v>233.20099999999999</c:v>
                </c:pt>
                <c:pt idx="2239">
                  <c:v>240.56399999999999</c:v>
                </c:pt>
                <c:pt idx="2240">
                  <c:v>248.185</c:v>
                </c:pt>
                <c:pt idx="2241">
                  <c:v>255.541</c:v>
                </c:pt>
                <c:pt idx="2242">
                  <c:v>262.959</c:v>
                </c:pt>
                <c:pt idx="2243">
                  <c:v>270.59199999999998</c:v>
                </c:pt>
                <c:pt idx="2244">
                  <c:v>277.589</c:v>
                </c:pt>
                <c:pt idx="2245">
                  <c:v>284.08800000000002</c:v>
                </c:pt>
                <c:pt idx="2246">
                  <c:v>290.24900000000002</c:v>
                </c:pt>
                <c:pt idx="2247">
                  <c:v>296.649</c:v>
                </c:pt>
                <c:pt idx="2248">
                  <c:v>302.41800000000001</c:v>
                </c:pt>
                <c:pt idx="2249">
                  <c:v>308.42599999999999</c:v>
                </c:pt>
                <c:pt idx="2250">
                  <c:v>314.452</c:v>
                </c:pt>
                <c:pt idx="2251">
                  <c:v>321.37400000000002</c:v>
                </c:pt>
                <c:pt idx="2252">
                  <c:v>328.42899999999997</c:v>
                </c:pt>
                <c:pt idx="2253">
                  <c:v>335.45</c:v>
                </c:pt>
                <c:pt idx="2254">
                  <c:v>342.53899999999999</c:v>
                </c:pt>
                <c:pt idx="2255">
                  <c:v>344.44499999999999</c:v>
                </c:pt>
                <c:pt idx="2256">
                  <c:v>350.43400000000003</c:v>
                </c:pt>
                <c:pt idx="2257">
                  <c:v>356.24799999999999</c:v>
                </c:pt>
                <c:pt idx="2258">
                  <c:v>361.21199999999999</c:v>
                </c:pt>
                <c:pt idx="2259">
                  <c:v>365.79</c:v>
                </c:pt>
                <c:pt idx="2260">
                  <c:v>370.13</c:v>
                </c:pt>
                <c:pt idx="2261">
                  <c:v>374.15899999999999</c:v>
                </c:pt>
                <c:pt idx="2262">
                  <c:v>378.36599999999999</c:v>
                </c:pt>
                <c:pt idx="2263">
                  <c:v>382.79300000000001</c:v>
                </c:pt>
                <c:pt idx="2264">
                  <c:v>386.60599999999999</c:v>
                </c:pt>
                <c:pt idx="2265">
                  <c:v>390.12099999999998</c:v>
                </c:pt>
                <c:pt idx="2266">
                  <c:v>392.93599999999998</c:v>
                </c:pt>
                <c:pt idx="2267">
                  <c:v>395.4</c:v>
                </c:pt>
                <c:pt idx="2268">
                  <c:v>397.59800000000001</c:v>
                </c:pt>
                <c:pt idx="2269">
                  <c:v>399.05700000000002</c:v>
                </c:pt>
                <c:pt idx="2270">
                  <c:v>400.048</c:v>
                </c:pt>
                <c:pt idx="2271">
                  <c:v>400.88</c:v>
                </c:pt>
                <c:pt idx="2272">
                  <c:v>401.54300000000001</c:v>
                </c:pt>
                <c:pt idx="2273">
                  <c:v>401.65</c:v>
                </c:pt>
                <c:pt idx="2274">
                  <c:v>401.79599999999999</c:v>
                </c:pt>
                <c:pt idx="2275">
                  <c:v>401.23099999999999</c:v>
                </c:pt>
                <c:pt idx="2276">
                  <c:v>397.15</c:v>
                </c:pt>
                <c:pt idx="2277">
                  <c:v>345.02800000000002</c:v>
                </c:pt>
                <c:pt idx="2278">
                  <c:v>335.78800000000001</c:v>
                </c:pt>
                <c:pt idx="2279">
                  <c:v>335.73700000000002</c:v>
                </c:pt>
                <c:pt idx="2280">
                  <c:v>331.19200000000001</c:v>
                </c:pt>
                <c:pt idx="2281">
                  <c:v>325.78100000000001</c:v>
                </c:pt>
                <c:pt idx="2282">
                  <c:v>321.86399999999998</c:v>
                </c:pt>
                <c:pt idx="2283">
                  <c:v>317.58300000000003</c:v>
                </c:pt>
                <c:pt idx="2284">
                  <c:v>316.49900000000002</c:v>
                </c:pt>
                <c:pt idx="2285">
                  <c:v>315.99299999999999</c:v>
                </c:pt>
                <c:pt idx="2286">
                  <c:v>317.303</c:v>
                </c:pt>
                <c:pt idx="2287">
                  <c:v>311.428</c:v>
                </c:pt>
                <c:pt idx="2288">
                  <c:v>316.09399999999999</c:v>
                </c:pt>
                <c:pt idx="2289">
                  <c:v>314.35000000000002</c:v>
                </c:pt>
                <c:pt idx="2290">
                  <c:v>315.27600000000001</c:v>
                </c:pt>
                <c:pt idx="2291">
                  <c:v>311.02600000000001</c:v>
                </c:pt>
                <c:pt idx="2292">
                  <c:v>314.19499999999999</c:v>
                </c:pt>
                <c:pt idx="2293">
                  <c:v>310.303</c:v>
                </c:pt>
                <c:pt idx="2294">
                  <c:v>313.11399999999998</c:v>
                </c:pt>
                <c:pt idx="2295">
                  <c:v>308.47300000000001</c:v>
                </c:pt>
                <c:pt idx="2296">
                  <c:v>307.83</c:v>
                </c:pt>
                <c:pt idx="2297">
                  <c:v>311.90600000000001</c:v>
                </c:pt>
                <c:pt idx="2298">
                  <c:v>310.23200000000003</c:v>
                </c:pt>
                <c:pt idx="2299">
                  <c:v>310.52</c:v>
                </c:pt>
                <c:pt idx="2300">
                  <c:v>308.74099999999999</c:v>
                </c:pt>
                <c:pt idx="2301">
                  <c:v>308.096</c:v>
                </c:pt>
                <c:pt idx="2302">
                  <c:v>310.541</c:v>
                </c:pt>
                <c:pt idx="2303">
                  <c:v>309.52100000000002</c:v>
                </c:pt>
                <c:pt idx="2304">
                  <c:v>307.512</c:v>
                </c:pt>
                <c:pt idx="2305">
                  <c:v>307.60899999999998</c:v>
                </c:pt>
                <c:pt idx="2306">
                  <c:v>309.39999999999998</c:v>
                </c:pt>
                <c:pt idx="2307">
                  <c:v>308.35700000000003</c:v>
                </c:pt>
                <c:pt idx="2308">
                  <c:v>304.65100000000001</c:v>
                </c:pt>
                <c:pt idx="2309">
                  <c:v>304.69799999999998</c:v>
                </c:pt>
                <c:pt idx="2310">
                  <c:v>305.11200000000002</c:v>
                </c:pt>
                <c:pt idx="2311">
                  <c:v>306.31299999999999</c:v>
                </c:pt>
                <c:pt idx="2312">
                  <c:v>307.98899999999998</c:v>
                </c:pt>
                <c:pt idx="2313">
                  <c:v>307.291</c:v>
                </c:pt>
                <c:pt idx="2314">
                  <c:v>307.64100000000002</c:v>
                </c:pt>
                <c:pt idx="2315">
                  <c:v>307.60500000000002</c:v>
                </c:pt>
                <c:pt idx="2316">
                  <c:v>302.428</c:v>
                </c:pt>
                <c:pt idx="2317">
                  <c:v>305.82</c:v>
                </c:pt>
                <c:pt idx="2318">
                  <c:v>305.87</c:v>
                </c:pt>
                <c:pt idx="2319">
                  <c:v>307.37</c:v>
                </c:pt>
                <c:pt idx="2320">
                  <c:v>304.08199999999999</c:v>
                </c:pt>
                <c:pt idx="2321">
                  <c:v>305.13499999999999</c:v>
                </c:pt>
                <c:pt idx="2322">
                  <c:v>306.69200000000001</c:v>
                </c:pt>
                <c:pt idx="2323">
                  <c:v>306.41500000000002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673-41E4-869F-E763845D9D89}"/>
            </c:ext>
          </c:extLst>
        </c:ser>
        <c:ser>
          <c:idx val="1"/>
          <c:order val="1"/>
          <c:tx>
            <c:strRef>
              <c:f>Sheet1!$A$1</c:f>
              <c:strCache>
                <c:ptCount val="1"/>
                <c:pt idx="0">
                  <c:v>VecTor2</c:v>
                </c:pt>
              </c:strCache>
            </c:strRef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Sheet1!$A$3:$A$422</c:f>
              <c:numCache>
                <c:formatCode>General</c:formatCode>
                <c:ptCount val="420"/>
                <c:pt idx="0">
                  <c:v>0</c:v>
                </c:pt>
                <c:pt idx="1">
                  <c:v>-2.956</c:v>
                </c:pt>
                <c:pt idx="2">
                  <c:v>-5.915</c:v>
                </c:pt>
                <c:pt idx="3">
                  <c:v>-8.875</c:v>
                </c:pt>
                <c:pt idx="4">
                  <c:v>-11.835000000000001</c:v>
                </c:pt>
                <c:pt idx="5">
                  <c:v>-14.795</c:v>
                </c:pt>
                <c:pt idx="6">
                  <c:v>-15.19</c:v>
                </c:pt>
                <c:pt idx="7">
                  <c:v>-12.233000000000001</c:v>
                </c:pt>
                <c:pt idx="8">
                  <c:v>-9.2739999999999991</c:v>
                </c:pt>
                <c:pt idx="9">
                  <c:v>-6.3129999999999997</c:v>
                </c:pt>
                <c:pt idx="10">
                  <c:v>-3.3519999999999999</c:v>
                </c:pt>
                <c:pt idx="11">
                  <c:v>-0.39300000000000002</c:v>
                </c:pt>
                <c:pt idx="12">
                  <c:v>2.5640000000000001</c:v>
                </c:pt>
                <c:pt idx="13">
                  <c:v>5.5229999999999997</c:v>
                </c:pt>
                <c:pt idx="14">
                  <c:v>8.4830000000000005</c:v>
                </c:pt>
                <c:pt idx="15">
                  <c:v>11.442</c:v>
                </c:pt>
                <c:pt idx="16">
                  <c:v>14.403</c:v>
                </c:pt>
                <c:pt idx="17">
                  <c:v>15.192</c:v>
                </c:pt>
                <c:pt idx="18">
                  <c:v>12.234999999999999</c:v>
                </c:pt>
                <c:pt idx="19">
                  <c:v>9.2750000000000004</c:v>
                </c:pt>
                <c:pt idx="20">
                  <c:v>6.3150000000000004</c:v>
                </c:pt>
                <c:pt idx="21">
                  <c:v>3.3540000000000001</c:v>
                </c:pt>
                <c:pt idx="22">
                  <c:v>0.39500000000000002</c:v>
                </c:pt>
                <c:pt idx="23">
                  <c:v>-2.5630000000000002</c:v>
                </c:pt>
                <c:pt idx="24">
                  <c:v>-5.5229999999999997</c:v>
                </c:pt>
                <c:pt idx="25">
                  <c:v>-8.4819999999999993</c:v>
                </c:pt>
                <c:pt idx="26">
                  <c:v>-11.442</c:v>
                </c:pt>
                <c:pt idx="27">
                  <c:v>-14.401999999999999</c:v>
                </c:pt>
                <c:pt idx="28">
                  <c:v>-15.191000000000001</c:v>
                </c:pt>
                <c:pt idx="29">
                  <c:v>-12.234</c:v>
                </c:pt>
                <c:pt idx="30">
                  <c:v>-9.2739999999999991</c:v>
                </c:pt>
                <c:pt idx="31">
                  <c:v>-6.3129999999999997</c:v>
                </c:pt>
                <c:pt idx="32">
                  <c:v>-3.3519999999999999</c:v>
                </c:pt>
                <c:pt idx="33">
                  <c:v>-0.39300000000000002</c:v>
                </c:pt>
                <c:pt idx="34">
                  <c:v>2.5640000000000001</c:v>
                </c:pt>
                <c:pt idx="35">
                  <c:v>5.524</c:v>
                </c:pt>
                <c:pt idx="36">
                  <c:v>8.484</c:v>
                </c:pt>
                <c:pt idx="37">
                  <c:v>11.443</c:v>
                </c:pt>
                <c:pt idx="38">
                  <c:v>14.403</c:v>
                </c:pt>
                <c:pt idx="39">
                  <c:v>15.192</c:v>
                </c:pt>
                <c:pt idx="40">
                  <c:v>12.234999999999999</c:v>
                </c:pt>
                <c:pt idx="41">
                  <c:v>9.2750000000000004</c:v>
                </c:pt>
                <c:pt idx="42">
                  <c:v>6.3140000000000001</c:v>
                </c:pt>
                <c:pt idx="43">
                  <c:v>3.3540000000000001</c:v>
                </c:pt>
                <c:pt idx="44">
                  <c:v>0.39500000000000002</c:v>
                </c:pt>
                <c:pt idx="45">
                  <c:v>-2.5630000000000002</c:v>
                </c:pt>
                <c:pt idx="46">
                  <c:v>-5.5229999999999997</c:v>
                </c:pt>
                <c:pt idx="47">
                  <c:v>-8.4819999999999993</c:v>
                </c:pt>
                <c:pt idx="48">
                  <c:v>-11.442</c:v>
                </c:pt>
                <c:pt idx="49">
                  <c:v>-14.401999999999999</c:v>
                </c:pt>
                <c:pt idx="50">
                  <c:v>-17.361999999999998</c:v>
                </c:pt>
                <c:pt idx="51">
                  <c:v>-20.324999999999999</c:v>
                </c:pt>
                <c:pt idx="52">
                  <c:v>-23.288</c:v>
                </c:pt>
                <c:pt idx="53">
                  <c:v>-26.251000000000001</c:v>
                </c:pt>
                <c:pt idx="54">
                  <c:v>-29.215</c:v>
                </c:pt>
                <c:pt idx="55">
                  <c:v>-30.401</c:v>
                </c:pt>
                <c:pt idx="56">
                  <c:v>-27.442</c:v>
                </c:pt>
                <c:pt idx="57">
                  <c:v>-24.483000000000001</c:v>
                </c:pt>
                <c:pt idx="58">
                  <c:v>-21.521999999999998</c:v>
                </c:pt>
                <c:pt idx="59">
                  <c:v>-18.561</c:v>
                </c:pt>
                <c:pt idx="60">
                  <c:v>-15.599</c:v>
                </c:pt>
                <c:pt idx="61">
                  <c:v>-12.638</c:v>
                </c:pt>
                <c:pt idx="62">
                  <c:v>-9.6760000000000002</c:v>
                </c:pt>
                <c:pt idx="63">
                  <c:v>-6.7140000000000004</c:v>
                </c:pt>
                <c:pt idx="64">
                  <c:v>-3.7519999999999998</c:v>
                </c:pt>
                <c:pt idx="65">
                  <c:v>-0.78900000000000003</c:v>
                </c:pt>
                <c:pt idx="66">
                  <c:v>2.1709999999999998</c:v>
                </c:pt>
                <c:pt idx="67">
                  <c:v>5.1310000000000002</c:v>
                </c:pt>
                <c:pt idx="68">
                  <c:v>8.0920000000000005</c:v>
                </c:pt>
                <c:pt idx="69">
                  <c:v>11.052</c:v>
                </c:pt>
                <c:pt idx="70">
                  <c:v>14.013</c:v>
                </c:pt>
                <c:pt idx="71">
                  <c:v>16.975000000000001</c:v>
                </c:pt>
                <c:pt idx="72">
                  <c:v>19.937000000000001</c:v>
                </c:pt>
                <c:pt idx="73">
                  <c:v>22.9</c:v>
                </c:pt>
                <c:pt idx="74">
                  <c:v>25.863</c:v>
                </c:pt>
                <c:pt idx="75">
                  <c:v>28.827000000000002</c:v>
                </c:pt>
                <c:pt idx="76">
                  <c:v>30.407</c:v>
                </c:pt>
                <c:pt idx="77">
                  <c:v>27.448</c:v>
                </c:pt>
                <c:pt idx="78">
                  <c:v>24.488</c:v>
                </c:pt>
                <c:pt idx="79">
                  <c:v>21.527000000000001</c:v>
                </c:pt>
                <c:pt idx="80">
                  <c:v>18.565999999999999</c:v>
                </c:pt>
                <c:pt idx="81">
                  <c:v>15.603999999999999</c:v>
                </c:pt>
                <c:pt idx="82">
                  <c:v>12.641999999999999</c:v>
                </c:pt>
                <c:pt idx="83">
                  <c:v>9.68</c:v>
                </c:pt>
                <c:pt idx="84">
                  <c:v>6.7169999999999996</c:v>
                </c:pt>
                <c:pt idx="85">
                  <c:v>3.7480000000000002</c:v>
                </c:pt>
                <c:pt idx="86">
                  <c:v>0.78500000000000003</c:v>
                </c:pt>
                <c:pt idx="87">
                  <c:v>-2.1760000000000002</c:v>
                </c:pt>
                <c:pt idx="88">
                  <c:v>-5.1360000000000001</c:v>
                </c:pt>
                <c:pt idx="89">
                  <c:v>-8.0969999999999995</c:v>
                </c:pt>
                <c:pt idx="90">
                  <c:v>-11.057</c:v>
                </c:pt>
                <c:pt idx="91">
                  <c:v>-14.018000000000001</c:v>
                </c:pt>
                <c:pt idx="92">
                  <c:v>-16.978999999999999</c:v>
                </c:pt>
                <c:pt idx="93">
                  <c:v>-19.940000000000001</c:v>
                </c:pt>
                <c:pt idx="94">
                  <c:v>-22.901</c:v>
                </c:pt>
                <c:pt idx="95">
                  <c:v>-25.863</c:v>
                </c:pt>
                <c:pt idx="96">
                  <c:v>-28.826000000000001</c:v>
                </c:pt>
                <c:pt idx="97">
                  <c:v>-30.405999999999999</c:v>
                </c:pt>
                <c:pt idx="98">
                  <c:v>-27.446999999999999</c:v>
                </c:pt>
                <c:pt idx="99">
                  <c:v>-24.488</c:v>
                </c:pt>
                <c:pt idx="100">
                  <c:v>-21.527000000000001</c:v>
                </c:pt>
                <c:pt idx="101">
                  <c:v>-18.565000000000001</c:v>
                </c:pt>
                <c:pt idx="102">
                  <c:v>-15.603</c:v>
                </c:pt>
                <c:pt idx="103">
                  <c:v>-12.641</c:v>
                </c:pt>
                <c:pt idx="104">
                  <c:v>-9.6790000000000003</c:v>
                </c:pt>
                <c:pt idx="105">
                  <c:v>-6.7169999999999996</c:v>
                </c:pt>
                <c:pt idx="106">
                  <c:v>-3.7469999999999999</c:v>
                </c:pt>
                <c:pt idx="107">
                  <c:v>-0.78400000000000003</c:v>
                </c:pt>
                <c:pt idx="108">
                  <c:v>2.1779999999999999</c:v>
                </c:pt>
                <c:pt idx="109">
                  <c:v>5.1369999999999996</c:v>
                </c:pt>
                <c:pt idx="110">
                  <c:v>8.0980000000000008</c:v>
                </c:pt>
                <c:pt idx="111">
                  <c:v>11.058999999999999</c:v>
                </c:pt>
                <c:pt idx="112">
                  <c:v>14.02</c:v>
                </c:pt>
                <c:pt idx="113">
                  <c:v>16.981000000000002</c:v>
                </c:pt>
                <c:pt idx="114">
                  <c:v>19.942</c:v>
                </c:pt>
                <c:pt idx="115">
                  <c:v>22.902999999999999</c:v>
                </c:pt>
                <c:pt idx="116">
                  <c:v>25.864999999999998</c:v>
                </c:pt>
                <c:pt idx="117">
                  <c:v>28.827999999999999</c:v>
                </c:pt>
                <c:pt idx="118">
                  <c:v>30.408000000000001</c:v>
                </c:pt>
                <c:pt idx="119">
                  <c:v>27.449000000000002</c:v>
                </c:pt>
                <c:pt idx="120">
                  <c:v>24.489000000000001</c:v>
                </c:pt>
                <c:pt idx="121">
                  <c:v>21.529</c:v>
                </c:pt>
                <c:pt idx="122">
                  <c:v>18.567</c:v>
                </c:pt>
                <c:pt idx="123">
                  <c:v>15.605</c:v>
                </c:pt>
                <c:pt idx="124">
                  <c:v>12.643000000000001</c:v>
                </c:pt>
                <c:pt idx="125">
                  <c:v>9.6809999999999992</c:v>
                </c:pt>
                <c:pt idx="126">
                  <c:v>6.718</c:v>
                </c:pt>
                <c:pt idx="127">
                  <c:v>3.7480000000000002</c:v>
                </c:pt>
                <c:pt idx="128">
                  <c:v>0.78400000000000003</c:v>
                </c:pt>
                <c:pt idx="129">
                  <c:v>-2.177</c:v>
                </c:pt>
                <c:pt idx="130">
                  <c:v>-5.1369999999999996</c:v>
                </c:pt>
                <c:pt idx="131">
                  <c:v>-8.0980000000000008</c:v>
                </c:pt>
                <c:pt idx="132">
                  <c:v>-11.058</c:v>
                </c:pt>
                <c:pt idx="133">
                  <c:v>-14.019</c:v>
                </c:pt>
                <c:pt idx="134">
                  <c:v>-16.98</c:v>
                </c:pt>
                <c:pt idx="135">
                  <c:v>-19.940999999999999</c:v>
                </c:pt>
                <c:pt idx="136">
                  <c:v>-22.902000000000001</c:v>
                </c:pt>
                <c:pt idx="137">
                  <c:v>-25.864000000000001</c:v>
                </c:pt>
                <c:pt idx="138">
                  <c:v>-28.827000000000002</c:v>
                </c:pt>
                <c:pt idx="139">
                  <c:v>-31.79</c:v>
                </c:pt>
                <c:pt idx="140">
                  <c:v>-34.753</c:v>
                </c:pt>
                <c:pt idx="141">
                  <c:v>-37.716999999999999</c:v>
                </c:pt>
                <c:pt idx="142">
                  <c:v>-40.68</c:v>
                </c:pt>
                <c:pt idx="143">
                  <c:v>-43.643999999999998</c:v>
                </c:pt>
                <c:pt idx="144">
                  <c:v>-45.62</c:v>
                </c:pt>
                <c:pt idx="145">
                  <c:v>-42.66</c:v>
                </c:pt>
                <c:pt idx="146">
                  <c:v>-39.700000000000003</c:v>
                </c:pt>
                <c:pt idx="147">
                  <c:v>-36.74</c:v>
                </c:pt>
                <c:pt idx="148">
                  <c:v>-33.777999999999999</c:v>
                </c:pt>
                <c:pt idx="149">
                  <c:v>-30.815999999999999</c:v>
                </c:pt>
                <c:pt idx="150">
                  <c:v>-27.855</c:v>
                </c:pt>
                <c:pt idx="151">
                  <c:v>-24.890999999999998</c:v>
                </c:pt>
                <c:pt idx="152">
                  <c:v>-21.928000000000001</c:v>
                </c:pt>
                <c:pt idx="153">
                  <c:v>-18.963999999999999</c:v>
                </c:pt>
                <c:pt idx="154">
                  <c:v>-16</c:v>
                </c:pt>
                <c:pt idx="155">
                  <c:v>-13.032</c:v>
                </c:pt>
                <c:pt idx="156">
                  <c:v>-10.063000000000001</c:v>
                </c:pt>
                <c:pt idx="157">
                  <c:v>-7.0979999999999999</c:v>
                </c:pt>
                <c:pt idx="158">
                  <c:v>-4.1360000000000001</c:v>
                </c:pt>
                <c:pt idx="159">
                  <c:v>-1.1739999999999999</c:v>
                </c:pt>
                <c:pt idx="160">
                  <c:v>1.7869999999999999</c:v>
                </c:pt>
                <c:pt idx="161">
                  <c:v>4.7460000000000004</c:v>
                </c:pt>
                <c:pt idx="162">
                  <c:v>7.7050000000000001</c:v>
                </c:pt>
                <c:pt idx="163">
                  <c:v>10.667</c:v>
                </c:pt>
                <c:pt idx="164">
                  <c:v>13.628</c:v>
                </c:pt>
                <c:pt idx="165">
                  <c:v>16.588999999999999</c:v>
                </c:pt>
                <c:pt idx="166">
                  <c:v>19.55</c:v>
                </c:pt>
                <c:pt idx="167">
                  <c:v>22.512</c:v>
                </c:pt>
                <c:pt idx="168">
                  <c:v>25.474</c:v>
                </c:pt>
                <c:pt idx="169">
                  <c:v>28.437000000000001</c:v>
                </c:pt>
                <c:pt idx="170">
                  <c:v>31.399000000000001</c:v>
                </c:pt>
                <c:pt idx="171">
                  <c:v>34.363</c:v>
                </c:pt>
                <c:pt idx="172">
                  <c:v>37.326000000000001</c:v>
                </c:pt>
                <c:pt idx="173">
                  <c:v>40.29</c:v>
                </c:pt>
                <c:pt idx="174">
                  <c:v>43.253</c:v>
                </c:pt>
                <c:pt idx="175">
                  <c:v>45.624000000000002</c:v>
                </c:pt>
                <c:pt idx="176">
                  <c:v>42.664000000000001</c:v>
                </c:pt>
                <c:pt idx="177">
                  <c:v>39.704000000000001</c:v>
                </c:pt>
                <c:pt idx="178">
                  <c:v>36.743000000000002</c:v>
                </c:pt>
                <c:pt idx="179">
                  <c:v>33.781999999999996</c:v>
                </c:pt>
                <c:pt idx="180">
                  <c:v>30.82</c:v>
                </c:pt>
                <c:pt idx="181">
                  <c:v>27.858000000000001</c:v>
                </c:pt>
                <c:pt idx="182">
                  <c:v>24.895</c:v>
                </c:pt>
                <c:pt idx="183">
                  <c:v>21.931000000000001</c:v>
                </c:pt>
                <c:pt idx="184">
                  <c:v>18.968</c:v>
                </c:pt>
                <c:pt idx="185">
                  <c:v>16.004999999999999</c:v>
                </c:pt>
                <c:pt idx="186">
                  <c:v>13.036</c:v>
                </c:pt>
                <c:pt idx="187">
                  <c:v>10.065</c:v>
                </c:pt>
                <c:pt idx="188">
                  <c:v>7.0979999999999999</c:v>
                </c:pt>
                <c:pt idx="189">
                  <c:v>4.1340000000000003</c:v>
                </c:pt>
                <c:pt idx="190">
                  <c:v>1.1719999999999999</c:v>
                </c:pt>
                <c:pt idx="191">
                  <c:v>-1.79</c:v>
                </c:pt>
                <c:pt idx="192">
                  <c:v>-4.75</c:v>
                </c:pt>
                <c:pt idx="193">
                  <c:v>-7.7080000000000002</c:v>
                </c:pt>
                <c:pt idx="194">
                  <c:v>-10.669</c:v>
                </c:pt>
                <c:pt idx="195">
                  <c:v>-13.631</c:v>
                </c:pt>
                <c:pt idx="196">
                  <c:v>-16.593</c:v>
                </c:pt>
                <c:pt idx="197">
                  <c:v>-19.553999999999998</c:v>
                </c:pt>
                <c:pt idx="198">
                  <c:v>-22.515999999999998</c:v>
                </c:pt>
                <c:pt idx="199">
                  <c:v>-25.478000000000002</c:v>
                </c:pt>
                <c:pt idx="200">
                  <c:v>-28.439</c:v>
                </c:pt>
                <c:pt idx="201">
                  <c:v>-31.402000000000001</c:v>
                </c:pt>
                <c:pt idx="202">
                  <c:v>-34.363999999999997</c:v>
                </c:pt>
                <c:pt idx="203">
                  <c:v>-37.326000000000001</c:v>
                </c:pt>
                <c:pt idx="204">
                  <c:v>-40.29</c:v>
                </c:pt>
                <c:pt idx="205">
                  <c:v>-43.252000000000002</c:v>
                </c:pt>
                <c:pt idx="206">
                  <c:v>-45.624000000000002</c:v>
                </c:pt>
                <c:pt idx="207">
                  <c:v>-42.662999999999997</c:v>
                </c:pt>
                <c:pt idx="208">
                  <c:v>-39.703000000000003</c:v>
                </c:pt>
                <c:pt idx="209">
                  <c:v>-36.743000000000002</c:v>
                </c:pt>
                <c:pt idx="210">
                  <c:v>-33.780999999999999</c:v>
                </c:pt>
                <c:pt idx="211">
                  <c:v>-30.82</c:v>
                </c:pt>
                <c:pt idx="212">
                  <c:v>-27.858000000000001</c:v>
                </c:pt>
                <c:pt idx="213">
                  <c:v>-24.893999999999998</c:v>
                </c:pt>
                <c:pt idx="214">
                  <c:v>-21.931000000000001</c:v>
                </c:pt>
                <c:pt idx="215">
                  <c:v>-18.968</c:v>
                </c:pt>
                <c:pt idx="216">
                  <c:v>-16.004000000000001</c:v>
                </c:pt>
                <c:pt idx="217">
                  <c:v>-13.035</c:v>
                </c:pt>
                <c:pt idx="218">
                  <c:v>-10.065</c:v>
                </c:pt>
                <c:pt idx="219">
                  <c:v>-7.0970000000000004</c:v>
                </c:pt>
                <c:pt idx="220">
                  <c:v>-4.1340000000000003</c:v>
                </c:pt>
                <c:pt idx="221">
                  <c:v>-1.171</c:v>
                </c:pt>
                <c:pt idx="222">
                  <c:v>1.7909999999999999</c:v>
                </c:pt>
                <c:pt idx="223">
                  <c:v>4.7510000000000003</c:v>
                </c:pt>
                <c:pt idx="224">
                  <c:v>7.7089999999999996</c:v>
                </c:pt>
                <c:pt idx="225">
                  <c:v>10.670999999999999</c:v>
                </c:pt>
                <c:pt idx="226">
                  <c:v>13.632</c:v>
                </c:pt>
                <c:pt idx="227">
                  <c:v>16.594000000000001</c:v>
                </c:pt>
                <c:pt idx="228">
                  <c:v>19.555</c:v>
                </c:pt>
                <c:pt idx="229">
                  <c:v>22.516999999999999</c:v>
                </c:pt>
                <c:pt idx="230">
                  <c:v>25.478999999999999</c:v>
                </c:pt>
                <c:pt idx="231">
                  <c:v>28.440999999999999</c:v>
                </c:pt>
                <c:pt idx="232">
                  <c:v>31.402999999999999</c:v>
                </c:pt>
                <c:pt idx="233">
                  <c:v>34.365000000000002</c:v>
                </c:pt>
                <c:pt idx="234">
                  <c:v>37.328000000000003</c:v>
                </c:pt>
                <c:pt idx="235">
                  <c:v>40.290999999999997</c:v>
                </c:pt>
                <c:pt idx="236">
                  <c:v>43.253999999999998</c:v>
                </c:pt>
                <c:pt idx="237">
                  <c:v>45.625</c:v>
                </c:pt>
                <c:pt idx="238">
                  <c:v>42.664999999999999</c:v>
                </c:pt>
                <c:pt idx="239">
                  <c:v>39.704999999999998</c:v>
                </c:pt>
                <c:pt idx="240">
                  <c:v>36.744</c:v>
                </c:pt>
                <c:pt idx="241">
                  <c:v>33.783000000000001</c:v>
                </c:pt>
                <c:pt idx="242">
                  <c:v>30.821000000000002</c:v>
                </c:pt>
                <c:pt idx="243">
                  <c:v>27.858000000000001</c:v>
                </c:pt>
                <c:pt idx="244">
                  <c:v>24.895</c:v>
                </c:pt>
                <c:pt idx="245">
                  <c:v>21.931000000000001</c:v>
                </c:pt>
                <c:pt idx="246">
                  <c:v>18.968</c:v>
                </c:pt>
                <c:pt idx="247">
                  <c:v>16.004999999999999</c:v>
                </c:pt>
                <c:pt idx="248">
                  <c:v>13.036</c:v>
                </c:pt>
                <c:pt idx="249">
                  <c:v>10.065</c:v>
                </c:pt>
                <c:pt idx="250">
                  <c:v>7.0979999999999999</c:v>
                </c:pt>
                <c:pt idx="251">
                  <c:v>4.1340000000000003</c:v>
                </c:pt>
                <c:pt idx="252">
                  <c:v>1.171</c:v>
                </c:pt>
                <c:pt idx="253">
                  <c:v>-1.79</c:v>
                </c:pt>
                <c:pt idx="254">
                  <c:v>-4.75</c:v>
                </c:pt>
                <c:pt idx="255">
                  <c:v>-7.7089999999999996</c:v>
                </c:pt>
                <c:pt idx="256">
                  <c:v>-10.67</c:v>
                </c:pt>
                <c:pt idx="257">
                  <c:v>-13.631</c:v>
                </c:pt>
                <c:pt idx="258">
                  <c:v>-16.593</c:v>
                </c:pt>
                <c:pt idx="259">
                  <c:v>-19.555</c:v>
                </c:pt>
                <c:pt idx="260">
                  <c:v>-22.516999999999999</c:v>
                </c:pt>
                <c:pt idx="261">
                  <c:v>-25.478999999999999</c:v>
                </c:pt>
                <c:pt idx="262">
                  <c:v>-28.44</c:v>
                </c:pt>
                <c:pt idx="263">
                  <c:v>-31.402000000000001</c:v>
                </c:pt>
                <c:pt idx="264">
                  <c:v>-34.363999999999997</c:v>
                </c:pt>
                <c:pt idx="265">
                  <c:v>-37.326999999999998</c:v>
                </c:pt>
                <c:pt idx="266">
                  <c:v>-40.29</c:v>
                </c:pt>
                <c:pt idx="267">
                  <c:v>-43.253</c:v>
                </c:pt>
                <c:pt idx="268">
                  <c:v>-46.216000000000001</c:v>
                </c:pt>
                <c:pt idx="269">
                  <c:v>-49.18</c:v>
                </c:pt>
                <c:pt idx="270">
                  <c:v>-52.143000000000001</c:v>
                </c:pt>
                <c:pt idx="271">
                  <c:v>-55.106999999999999</c:v>
                </c:pt>
                <c:pt idx="272">
                  <c:v>-58.07</c:v>
                </c:pt>
                <c:pt idx="273">
                  <c:v>-60.835999999999999</c:v>
                </c:pt>
                <c:pt idx="274">
                  <c:v>-57.875</c:v>
                </c:pt>
                <c:pt idx="275">
                  <c:v>-54.914999999999999</c:v>
                </c:pt>
                <c:pt idx="276">
                  <c:v>-51.954000000000001</c:v>
                </c:pt>
                <c:pt idx="277">
                  <c:v>-48.993000000000002</c:v>
                </c:pt>
                <c:pt idx="278">
                  <c:v>-46.031999999999996</c:v>
                </c:pt>
                <c:pt idx="279">
                  <c:v>-43.069000000000003</c:v>
                </c:pt>
                <c:pt idx="280">
                  <c:v>-40.106999999999999</c:v>
                </c:pt>
                <c:pt idx="281">
                  <c:v>-37.143000000000001</c:v>
                </c:pt>
                <c:pt idx="282">
                  <c:v>-34.177999999999997</c:v>
                </c:pt>
                <c:pt idx="283">
                  <c:v>-31.213999999999999</c:v>
                </c:pt>
                <c:pt idx="284">
                  <c:v>-28.251999999999999</c:v>
                </c:pt>
                <c:pt idx="285">
                  <c:v>-25.286000000000001</c:v>
                </c:pt>
                <c:pt idx="286">
                  <c:v>-22.318999999999999</c:v>
                </c:pt>
                <c:pt idx="287">
                  <c:v>-19.349</c:v>
                </c:pt>
                <c:pt idx="288">
                  <c:v>-16.381</c:v>
                </c:pt>
                <c:pt idx="289">
                  <c:v>-13.414</c:v>
                </c:pt>
                <c:pt idx="290">
                  <c:v>-10.449</c:v>
                </c:pt>
                <c:pt idx="291">
                  <c:v>-7.4859999999999998</c:v>
                </c:pt>
                <c:pt idx="292">
                  <c:v>-4.5229999999999997</c:v>
                </c:pt>
                <c:pt idx="293">
                  <c:v>-1.5609999999999999</c:v>
                </c:pt>
                <c:pt idx="294">
                  <c:v>1.399</c:v>
                </c:pt>
                <c:pt idx="295">
                  <c:v>4.3600000000000003</c:v>
                </c:pt>
                <c:pt idx="296">
                  <c:v>7.3179999999999996</c:v>
                </c:pt>
                <c:pt idx="297">
                  <c:v>10.276999999999999</c:v>
                </c:pt>
                <c:pt idx="298">
                  <c:v>13.238</c:v>
                </c:pt>
                <c:pt idx="299">
                  <c:v>16.2</c:v>
                </c:pt>
                <c:pt idx="300">
                  <c:v>19.161999999999999</c:v>
                </c:pt>
                <c:pt idx="301">
                  <c:v>22.123999999999999</c:v>
                </c:pt>
                <c:pt idx="302">
                  <c:v>25.085999999999999</c:v>
                </c:pt>
                <c:pt idx="303">
                  <c:v>28.047999999999998</c:v>
                </c:pt>
                <c:pt idx="304">
                  <c:v>31.01</c:v>
                </c:pt>
                <c:pt idx="305">
                  <c:v>33.972999999999999</c:v>
                </c:pt>
                <c:pt idx="306">
                  <c:v>36.935000000000002</c:v>
                </c:pt>
                <c:pt idx="307">
                  <c:v>39.898000000000003</c:v>
                </c:pt>
                <c:pt idx="308">
                  <c:v>42.860999999999997</c:v>
                </c:pt>
                <c:pt idx="309">
                  <c:v>45.823999999999998</c:v>
                </c:pt>
                <c:pt idx="310">
                  <c:v>48.787999999999997</c:v>
                </c:pt>
                <c:pt idx="311">
                  <c:v>51.752000000000002</c:v>
                </c:pt>
                <c:pt idx="312">
                  <c:v>54.713999999999999</c:v>
                </c:pt>
                <c:pt idx="313">
                  <c:v>57.677999999999997</c:v>
                </c:pt>
                <c:pt idx="314">
                  <c:v>60.640999999999998</c:v>
                </c:pt>
                <c:pt idx="315">
                  <c:v>60.838999999999999</c:v>
                </c:pt>
                <c:pt idx="316">
                  <c:v>57.878</c:v>
                </c:pt>
                <c:pt idx="317">
                  <c:v>54.917000000000002</c:v>
                </c:pt>
                <c:pt idx="318">
                  <c:v>51.957000000000001</c:v>
                </c:pt>
                <c:pt idx="319">
                  <c:v>48.994999999999997</c:v>
                </c:pt>
                <c:pt idx="320">
                  <c:v>46.033000000000001</c:v>
                </c:pt>
                <c:pt idx="321">
                  <c:v>43.072000000000003</c:v>
                </c:pt>
                <c:pt idx="322">
                  <c:v>40.109000000000002</c:v>
                </c:pt>
                <c:pt idx="323">
                  <c:v>37.143999999999998</c:v>
                </c:pt>
                <c:pt idx="324">
                  <c:v>34.18</c:v>
                </c:pt>
                <c:pt idx="325">
                  <c:v>31.218</c:v>
                </c:pt>
                <c:pt idx="326">
                  <c:v>28.254000000000001</c:v>
                </c:pt>
                <c:pt idx="327">
                  <c:v>25.289000000000001</c:v>
                </c:pt>
                <c:pt idx="328">
                  <c:v>22.321999999999999</c:v>
                </c:pt>
                <c:pt idx="329">
                  <c:v>19.350999999999999</c:v>
                </c:pt>
                <c:pt idx="330">
                  <c:v>16.382000000000001</c:v>
                </c:pt>
                <c:pt idx="331">
                  <c:v>13.414999999999999</c:v>
                </c:pt>
                <c:pt idx="332">
                  <c:v>10.449</c:v>
                </c:pt>
                <c:pt idx="333">
                  <c:v>7.4850000000000003</c:v>
                </c:pt>
                <c:pt idx="334">
                  <c:v>4.5220000000000002</c:v>
                </c:pt>
                <c:pt idx="335">
                  <c:v>1.56</c:v>
                </c:pt>
                <c:pt idx="336">
                  <c:v>-1.401</c:v>
                </c:pt>
                <c:pt idx="337">
                  <c:v>-4.3620000000000001</c:v>
                </c:pt>
                <c:pt idx="338">
                  <c:v>-7.32</c:v>
                </c:pt>
                <c:pt idx="339">
                  <c:v>-10.279</c:v>
                </c:pt>
                <c:pt idx="340">
                  <c:v>-13.239000000000001</c:v>
                </c:pt>
                <c:pt idx="341">
                  <c:v>-16.201000000000001</c:v>
                </c:pt>
                <c:pt idx="342">
                  <c:v>-19.163</c:v>
                </c:pt>
                <c:pt idx="343">
                  <c:v>-22.125</c:v>
                </c:pt>
                <c:pt idx="344">
                  <c:v>-25.087</c:v>
                </c:pt>
                <c:pt idx="345">
                  <c:v>-28.048999999999999</c:v>
                </c:pt>
                <c:pt idx="346">
                  <c:v>-31.012</c:v>
                </c:pt>
                <c:pt idx="347">
                  <c:v>-33.973999999999997</c:v>
                </c:pt>
                <c:pt idx="348">
                  <c:v>-36.936</c:v>
                </c:pt>
                <c:pt idx="349">
                  <c:v>-39.899000000000001</c:v>
                </c:pt>
                <c:pt idx="350">
                  <c:v>-42.862000000000002</c:v>
                </c:pt>
                <c:pt idx="351">
                  <c:v>-45.823999999999998</c:v>
                </c:pt>
                <c:pt idx="352">
                  <c:v>-48.787999999999997</c:v>
                </c:pt>
                <c:pt idx="353">
                  <c:v>-51.75</c:v>
                </c:pt>
                <c:pt idx="354">
                  <c:v>-54.713999999999999</c:v>
                </c:pt>
                <c:pt idx="355">
                  <c:v>-57.677</c:v>
                </c:pt>
                <c:pt idx="356">
                  <c:v>-60.64</c:v>
                </c:pt>
                <c:pt idx="357">
                  <c:v>-60.838000000000001</c:v>
                </c:pt>
                <c:pt idx="358">
                  <c:v>-57.878</c:v>
                </c:pt>
                <c:pt idx="359">
                  <c:v>-54.917000000000002</c:v>
                </c:pt>
                <c:pt idx="360">
                  <c:v>-51.956000000000003</c:v>
                </c:pt>
                <c:pt idx="361">
                  <c:v>-48.994999999999997</c:v>
                </c:pt>
                <c:pt idx="362">
                  <c:v>-46.033000000000001</c:v>
                </c:pt>
                <c:pt idx="363">
                  <c:v>-43.070999999999998</c:v>
                </c:pt>
                <c:pt idx="364">
                  <c:v>-40.107999999999997</c:v>
                </c:pt>
                <c:pt idx="365">
                  <c:v>-37.143000000000001</c:v>
                </c:pt>
                <c:pt idx="366">
                  <c:v>-34.18</c:v>
                </c:pt>
                <c:pt idx="367">
                  <c:v>-31.216000000000001</c:v>
                </c:pt>
                <c:pt idx="368">
                  <c:v>-28.254000000000001</c:v>
                </c:pt>
                <c:pt idx="369">
                  <c:v>-25.288</c:v>
                </c:pt>
                <c:pt idx="370">
                  <c:v>-22.321000000000002</c:v>
                </c:pt>
                <c:pt idx="371">
                  <c:v>-19.350000000000001</c:v>
                </c:pt>
                <c:pt idx="372">
                  <c:v>-16.381</c:v>
                </c:pt>
                <c:pt idx="373">
                  <c:v>-13.414</c:v>
                </c:pt>
                <c:pt idx="374">
                  <c:v>-10.448</c:v>
                </c:pt>
                <c:pt idx="375">
                  <c:v>-7.484</c:v>
                </c:pt>
                <c:pt idx="376">
                  <c:v>-4.5209999999999999</c:v>
                </c:pt>
                <c:pt idx="377">
                  <c:v>-1.5580000000000001</c:v>
                </c:pt>
                <c:pt idx="378">
                  <c:v>1.403</c:v>
                </c:pt>
                <c:pt idx="379">
                  <c:v>4.3630000000000004</c:v>
                </c:pt>
                <c:pt idx="380">
                  <c:v>7.3220000000000001</c:v>
                </c:pt>
                <c:pt idx="381">
                  <c:v>10.28</c:v>
                </c:pt>
                <c:pt idx="382">
                  <c:v>13.24</c:v>
                </c:pt>
                <c:pt idx="383">
                  <c:v>16.202000000000002</c:v>
                </c:pt>
                <c:pt idx="384">
                  <c:v>19.164000000000001</c:v>
                </c:pt>
                <c:pt idx="385">
                  <c:v>22.126000000000001</c:v>
                </c:pt>
                <c:pt idx="386">
                  <c:v>25.088000000000001</c:v>
                </c:pt>
                <c:pt idx="387">
                  <c:v>28.050999999999998</c:v>
                </c:pt>
                <c:pt idx="388">
                  <c:v>31.012</c:v>
                </c:pt>
                <c:pt idx="389">
                  <c:v>33.975000000000001</c:v>
                </c:pt>
                <c:pt idx="390">
                  <c:v>36.936999999999998</c:v>
                </c:pt>
                <c:pt idx="391">
                  <c:v>39.9</c:v>
                </c:pt>
                <c:pt idx="392">
                  <c:v>42.863</c:v>
                </c:pt>
                <c:pt idx="393">
                  <c:v>45.826000000000001</c:v>
                </c:pt>
                <c:pt idx="394">
                  <c:v>48.789000000000001</c:v>
                </c:pt>
                <c:pt idx="395">
                  <c:v>51.752000000000002</c:v>
                </c:pt>
                <c:pt idx="396">
                  <c:v>54.715000000000003</c:v>
                </c:pt>
                <c:pt idx="397">
                  <c:v>57.679000000000002</c:v>
                </c:pt>
                <c:pt idx="398">
                  <c:v>60.642000000000003</c:v>
                </c:pt>
                <c:pt idx="399">
                  <c:v>60.84</c:v>
                </c:pt>
                <c:pt idx="400">
                  <c:v>57.878999999999998</c:v>
                </c:pt>
                <c:pt idx="401">
                  <c:v>54.917999999999999</c:v>
                </c:pt>
                <c:pt idx="402">
                  <c:v>51.957000000000001</c:v>
                </c:pt>
                <c:pt idx="403">
                  <c:v>48.996000000000002</c:v>
                </c:pt>
                <c:pt idx="404">
                  <c:v>46.033999999999999</c:v>
                </c:pt>
                <c:pt idx="405">
                  <c:v>43.072000000000003</c:v>
                </c:pt>
                <c:pt idx="406">
                  <c:v>40.109000000000002</c:v>
                </c:pt>
                <c:pt idx="407">
                  <c:v>37.145000000000003</c:v>
                </c:pt>
                <c:pt idx="408">
                  <c:v>34.180999999999997</c:v>
                </c:pt>
                <c:pt idx="409">
                  <c:v>31.218</c:v>
                </c:pt>
                <c:pt idx="410">
                  <c:v>28.254999999999999</c:v>
                </c:pt>
                <c:pt idx="411">
                  <c:v>25.29</c:v>
                </c:pt>
                <c:pt idx="412">
                  <c:v>22.321000000000002</c:v>
                </c:pt>
                <c:pt idx="413">
                  <c:v>19.352</c:v>
                </c:pt>
                <c:pt idx="414">
                  <c:v>16.382000000000001</c:v>
                </c:pt>
                <c:pt idx="415">
                  <c:v>13.414999999999999</c:v>
                </c:pt>
                <c:pt idx="416">
                  <c:v>10.449</c:v>
                </c:pt>
                <c:pt idx="417">
                  <c:v>7.484</c:v>
                </c:pt>
                <c:pt idx="418">
                  <c:v>4.5209999999999999</c:v>
                </c:pt>
                <c:pt idx="419">
                  <c:v>1.56</c:v>
                </c:pt>
              </c:numCache>
            </c:numRef>
          </c:xVal>
          <c:yVal>
            <c:numRef>
              <c:f>Sheet1!$B$3:$B$422</c:f>
              <c:numCache>
                <c:formatCode>General</c:formatCode>
                <c:ptCount val="420"/>
                <c:pt idx="0">
                  <c:v>0</c:v>
                </c:pt>
                <c:pt idx="1">
                  <c:v>-213.9</c:v>
                </c:pt>
                <c:pt idx="2">
                  <c:v>-269.3</c:v>
                </c:pt>
                <c:pt idx="3">
                  <c:v>-307.5</c:v>
                </c:pt>
                <c:pt idx="4">
                  <c:v>-340.3</c:v>
                </c:pt>
                <c:pt idx="5">
                  <c:v>-369</c:v>
                </c:pt>
                <c:pt idx="6">
                  <c:v>-371.2</c:v>
                </c:pt>
                <c:pt idx="7">
                  <c:v>-285.7</c:v>
                </c:pt>
                <c:pt idx="8">
                  <c:v>-226.2</c:v>
                </c:pt>
                <c:pt idx="9">
                  <c:v>-179.4</c:v>
                </c:pt>
                <c:pt idx="10">
                  <c:v>-128.6</c:v>
                </c:pt>
                <c:pt idx="11">
                  <c:v>0.5</c:v>
                </c:pt>
                <c:pt idx="12">
                  <c:v>184.2</c:v>
                </c:pt>
                <c:pt idx="13">
                  <c:v>247.3</c:v>
                </c:pt>
                <c:pt idx="14">
                  <c:v>291.89999999999998</c:v>
                </c:pt>
                <c:pt idx="15">
                  <c:v>328.1</c:v>
                </c:pt>
                <c:pt idx="16">
                  <c:v>358.9</c:v>
                </c:pt>
                <c:pt idx="17">
                  <c:v>365.8</c:v>
                </c:pt>
                <c:pt idx="18">
                  <c:v>284.5</c:v>
                </c:pt>
                <c:pt idx="19">
                  <c:v>225.2</c:v>
                </c:pt>
                <c:pt idx="20">
                  <c:v>178.6</c:v>
                </c:pt>
                <c:pt idx="21">
                  <c:v>124.4</c:v>
                </c:pt>
                <c:pt idx="22">
                  <c:v>-1.9</c:v>
                </c:pt>
                <c:pt idx="23">
                  <c:v>-138</c:v>
                </c:pt>
                <c:pt idx="24">
                  <c:v>-194.3</c:v>
                </c:pt>
                <c:pt idx="25">
                  <c:v>-246.8</c:v>
                </c:pt>
                <c:pt idx="26">
                  <c:v>-298.39999999999998</c:v>
                </c:pt>
                <c:pt idx="27">
                  <c:v>-349.5</c:v>
                </c:pt>
                <c:pt idx="28">
                  <c:v>-362.3</c:v>
                </c:pt>
                <c:pt idx="29">
                  <c:v>-278.7</c:v>
                </c:pt>
                <c:pt idx="30">
                  <c:v>-222.8</c:v>
                </c:pt>
                <c:pt idx="31">
                  <c:v>-176.9</c:v>
                </c:pt>
                <c:pt idx="32">
                  <c:v>-126.1</c:v>
                </c:pt>
                <c:pt idx="33">
                  <c:v>-2.6</c:v>
                </c:pt>
                <c:pt idx="34">
                  <c:v>135.5</c:v>
                </c:pt>
                <c:pt idx="35">
                  <c:v>192.8</c:v>
                </c:pt>
                <c:pt idx="36">
                  <c:v>245</c:v>
                </c:pt>
                <c:pt idx="37">
                  <c:v>296.2</c:v>
                </c:pt>
                <c:pt idx="38">
                  <c:v>347.7</c:v>
                </c:pt>
                <c:pt idx="39">
                  <c:v>360.6</c:v>
                </c:pt>
                <c:pt idx="40">
                  <c:v>278.10000000000002</c:v>
                </c:pt>
                <c:pt idx="41">
                  <c:v>221.6</c:v>
                </c:pt>
                <c:pt idx="42">
                  <c:v>175.2</c:v>
                </c:pt>
                <c:pt idx="43">
                  <c:v>123.9</c:v>
                </c:pt>
                <c:pt idx="44">
                  <c:v>-1.6</c:v>
                </c:pt>
                <c:pt idx="45">
                  <c:v>-134.80000000000001</c:v>
                </c:pt>
                <c:pt idx="46">
                  <c:v>-190.6</c:v>
                </c:pt>
                <c:pt idx="47">
                  <c:v>-241.6</c:v>
                </c:pt>
                <c:pt idx="48">
                  <c:v>-292.10000000000002</c:v>
                </c:pt>
                <c:pt idx="49">
                  <c:v>-342.6</c:v>
                </c:pt>
                <c:pt idx="50">
                  <c:v>-374.3</c:v>
                </c:pt>
                <c:pt idx="51">
                  <c:v>-385.2</c:v>
                </c:pt>
                <c:pt idx="52">
                  <c:v>-391</c:v>
                </c:pt>
                <c:pt idx="53">
                  <c:v>-395.8</c:v>
                </c:pt>
                <c:pt idx="54">
                  <c:v>-399.7</c:v>
                </c:pt>
                <c:pt idx="55">
                  <c:v>-401.1</c:v>
                </c:pt>
                <c:pt idx="56">
                  <c:v>-337.8</c:v>
                </c:pt>
                <c:pt idx="57">
                  <c:v>-283.8</c:v>
                </c:pt>
                <c:pt idx="58">
                  <c:v>-238.3</c:v>
                </c:pt>
                <c:pt idx="59">
                  <c:v>-200.1</c:v>
                </c:pt>
                <c:pt idx="60">
                  <c:v>-162.80000000000001</c:v>
                </c:pt>
                <c:pt idx="61">
                  <c:v>-115.4</c:v>
                </c:pt>
                <c:pt idx="62">
                  <c:v>-51.5</c:v>
                </c:pt>
                <c:pt idx="63">
                  <c:v>3.2</c:v>
                </c:pt>
                <c:pt idx="64">
                  <c:v>45.7</c:v>
                </c:pt>
                <c:pt idx="65">
                  <c:v>72.900000000000006</c:v>
                </c:pt>
                <c:pt idx="66">
                  <c:v>119.4</c:v>
                </c:pt>
                <c:pt idx="67">
                  <c:v>178.4</c:v>
                </c:pt>
                <c:pt idx="68">
                  <c:v>229</c:v>
                </c:pt>
                <c:pt idx="69">
                  <c:v>276.60000000000002</c:v>
                </c:pt>
                <c:pt idx="70">
                  <c:v>322.7</c:v>
                </c:pt>
                <c:pt idx="71">
                  <c:v>345.9</c:v>
                </c:pt>
                <c:pt idx="72">
                  <c:v>361.8</c:v>
                </c:pt>
                <c:pt idx="73">
                  <c:v>372.7</c:v>
                </c:pt>
                <c:pt idx="74">
                  <c:v>380.8</c:v>
                </c:pt>
                <c:pt idx="75">
                  <c:v>388.9</c:v>
                </c:pt>
                <c:pt idx="76">
                  <c:v>391.5</c:v>
                </c:pt>
                <c:pt idx="77">
                  <c:v>327.10000000000002</c:v>
                </c:pt>
                <c:pt idx="78">
                  <c:v>272.7</c:v>
                </c:pt>
                <c:pt idx="79">
                  <c:v>226.1</c:v>
                </c:pt>
                <c:pt idx="80">
                  <c:v>189.2</c:v>
                </c:pt>
                <c:pt idx="81">
                  <c:v>151.6</c:v>
                </c:pt>
                <c:pt idx="82">
                  <c:v>100.8</c:v>
                </c:pt>
                <c:pt idx="83">
                  <c:v>40.299999999999997</c:v>
                </c:pt>
                <c:pt idx="84">
                  <c:v>-2.8</c:v>
                </c:pt>
                <c:pt idx="85">
                  <c:v>-22.7</c:v>
                </c:pt>
                <c:pt idx="86">
                  <c:v>-46.8</c:v>
                </c:pt>
                <c:pt idx="87">
                  <c:v>-70.7</c:v>
                </c:pt>
                <c:pt idx="88">
                  <c:v>-111.9</c:v>
                </c:pt>
                <c:pt idx="89">
                  <c:v>-159.30000000000001</c:v>
                </c:pt>
                <c:pt idx="90">
                  <c:v>-199.7</c:v>
                </c:pt>
                <c:pt idx="91">
                  <c:v>-238.4</c:v>
                </c:pt>
                <c:pt idx="92">
                  <c:v>-274.8</c:v>
                </c:pt>
                <c:pt idx="93">
                  <c:v>-309.39999999999998</c:v>
                </c:pt>
                <c:pt idx="94">
                  <c:v>-341.2</c:v>
                </c:pt>
                <c:pt idx="95">
                  <c:v>-363.3</c:v>
                </c:pt>
                <c:pt idx="96">
                  <c:v>-377.6</c:v>
                </c:pt>
                <c:pt idx="97">
                  <c:v>-382.9</c:v>
                </c:pt>
                <c:pt idx="98">
                  <c:v>-319.8</c:v>
                </c:pt>
                <c:pt idx="99">
                  <c:v>-267.39999999999998</c:v>
                </c:pt>
                <c:pt idx="100">
                  <c:v>-223.9</c:v>
                </c:pt>
                <c:pt idx="101">
                  <c:v>-186.5</c:v>
                </c:pt>
                <c:pt idx="102">
                  <c:v>-149.9</c:v>
                </c:pt>
                <c:pt idx="103">
                  <c:v>-101.7</c:v>
                </c:pt>
                <c:pt idx="104">
                  <c:v>-42.1</c:v>
                </c:pt>
                <c:pt idx="105">
                  <c:v>-2.1</c:v>
                </c:pt>
                <c:pt idx="106">
                  <c:v>19.899999999999999</c:v>
                </c:pt>
                <c:pt idx="107">
                  <c:v>45.7</c:v>
                </c:pt>
                <c:pt idx="108">
                  <c:v>69.3</c:v>
                </c:pt>
                <c:pt idx="109">
                  <c:v>107</c:v>
                </c:pt>
                <c:pt idx="110">
                  <c:v>156.1</c:v>
                </c:pt>
                <c:pt idx="111">
                  <c:v>197.5</c:v>
                </c:pt>
                <c:pt idx="112">
                  <c:v>236.3</c:v>
                </c:pt>
                <c:pt idx="113">
                  <c:v>273.60000000000002</c:v>
                </c:pt>
                <c:pt idx="114">
                  <c:v>307.60000000000002</c:v>
                </c:pt>
                <c:pt idx="115">
                  <c:v>339</c:v>
                </c:pt>
                <c:pt idx="116">
                  <c:v>364.3</c:v>
                </c:pt>
                <c:pt idx="117">
                  <c:v>378.5</c:v>
                </c:pt>
                <c:pt idx="118">
                  <c:v>384.2</c:v>
                </c:pt>
                <c:pt idx="119">
                  <c:v>321.39999999999998</c:v>
                </c:pt>
                <c:pt idx="120">
                  <c:v>268.5</c:v>
                </c:pt>
                <c:pt idx="121">
                  <c:v>224.6</c:v>
                </c:pt>
                <c:pt idx="122">
                  <c:v>186.5</c:v>
                </c:pt>
                <c:pt idx="123">
                  <c:v>149.30000000000001</c:v>
                </c:pt>
                <c:pt idx="124">
                  <c:v>99.5</c:v>
                </c:pt>
                <c:pt idx="125">
                  <c:v>40.200000000000003</c:v>
                </c:pt>
                <c:pt idx="126">
                  <c:v>1.5</c:v>
                </c:pt>
                <c:pt idx="127">
                  <c:v>-20.399999999999999</c:v>
                </c:pt>
                <c:pt idx="128">
                  <c:v>-45</c:v>
                </c:pt>
                <c:pt idx="129">
                  <c:v>-69</c:v>
                </c:pt>
                <c:pt idx="130">
                  <c:v>-105.4</c:v>
                </c:pt>
                <c:pt idx="131">
                  <c:v>-153.6</c:v>
                </c:pt>
                <c:pt idx="132">
                  <c:v>-194.4</c:v>
                </c:pt>
                <c:pt idx="133">
                  <c:v>-231.9</c:v>
                </c:pt>
                <c:pt idx="134">
                  <c:v>-268</c:v>
                </c:pt>
                <c:pt idx="135">
                  <c:v>-302.10000000000002</c:v>
                </c:pt>
                <c:pt idx="136">
                  <c:v>-334.4</c:v>
                </c:pt>
                <c:pt idx="137">
                  <c:v>-360.4</c:v>
                </c:pt>
                <c:pt idx="138">
                  <c:v>-375</c:v>
                </c:pt>
                <c:pt idx="139">
                  <c:v>-385.5</c:v>
                </c:pt>
                <c:pt idx="140">
                  <c:v>-392.5</c:v>
                </c:pt>
                <c:pt idx="141">
                  <c:v>-399</c:v>
                </c:pt>
                <c:pt idx="142">
                  <c:v>-403.4</c:v>
                </c:pt>
                <c:pt idx="143">
                  <c:v>-406.9</c:v>
                </c:pt>
                <c:pt idx="144">
                  <c:v>-409</c:v>
                </c:pt>
                <c:pt idx="145">
                  <c:v>-352.9</c:v>
                </c:pt>
                <c:pt idx="146">
                  <c:v>-303.39999999999998</c:v>
                </c:pt>
                <c:pt idx="147">
                  <c:v>-259.5</c:v>
                </c:pt>
                <c:pt idx="148">
                  <c:v>-220.9</c:v>
                </c:pt>
                <c:pt idx="149">
                  <c:v>-185.3</c:v>
                </c:pt>
                <c:pt idx="150">
                  <c:v>-148</c:v>
                </c:pt>
                <c:pt idx="151">
                  <c:v>-105.29998999999999</c:v>
                </c:pt>
                <c:pt idx="152">
                  <c:v>-64.3</c:v>
                </c:pt>
                <c:pt idx="153">
                  <c:v>-28.4</c:v>
                </c:pt>
                <c:pt idx="154">
                  <c:v>-1</c:v>
                </c:pt>
                <c:pt idx="155">
                  <c:v>15.3</c:v>
                </c:pt>
                <c:pt idx="156">
                  <c:v>30.8</c:v>
                </c:pt>
                <c:pt idx="157">
                  <c:v>46.9</c:v>
                </c:pt>
                <c:pt idx="158">
                  <c:v>61.8</c:v>
                </c:pt>
                <c:pt idx="159">
                  <c:v>75.400000000000006</c:v>
                </c:pt>
                <c:pt idx="160">
                  <c:v>88.2</c:v>
                </c:pt>
                <c:pt idx="161">
                  <c:v>102.7</c:v>
                </c:pt>
                <c:pt idx="162">
                  <c:v>142.1</c:v>
                </c:pt>
                <c:pt idx="163">
                  <c:v>183.3</c:v>
                </c:pt>
                <c:pt idx="164">
                  <c:v>220.9</c:v>
                </c:pt>
                <c:pt idx="165">
                  <c:v>257.10000000000002</c:v>
                </c:pt>
                <c:pt idx="166">
                  <c:v>290.7</c:v>
                </c:pt>
                <c:pt idx="167">
                  <c:v>321.89999999999998</c:v>
                </c:pt>
                <c:pt idx="168">
                  <c:v>344.8</c:v>
                </c:pt>
                <c:pt idx="169">
                  <c:v>361.9</c:v>
                </c:pt>
                <c:pt idx="170">
                  <c:v>374</c:v>
                </c:pt>
                <c:pt idx="171">
                  <c:v>383.2</c:v>
                </c:pt>
                <c:pt idx="172">
                  <c:v>390.8</c:v>
                </c:pt>
                <c:pt idx="173">
                  <c:v>396.9</c:v>
                </c:pt>
                <c:pt idx="174">
                  <c:v>400.7</c:v>
                </c:pt>
                <c:pt idx="175">
                  <c:v>403.3</c:v>
                </c:pt>
                <c:pt idx="176">
                  <c:v>348.7</c:v>
                </c:pt>
                <c:pt idx="177">
                  <c:v>298.39999999999998</c:v>
                </c:pt>
                <c:pt idx="178">
                  <c:v>254.5</c:v>
                </c:pt>
                <c:pt idx="179">
                  <c:v>216</c:v>
                </c:pt>
                <c:pt idx="180">
                  <c:v>180.6</c:v>
                </c:pt>
                <c:pt idx="181">
                  <c:v>143.6</c:v>
                </c:pt>
                <c:pt idx="182">
                  <c:v>100.5</c:v>
                </c:pt>
                <c:pt idx="183">
                  <c:v>60.9</c:v>
                </c:pt>
                <c:pt idx="184">
                  <c:v>28.1</c:v>
                </c:pt>
                <c:pt idx="185">
                  <c:v>4.5999999999999996</c:v>
                </c:pt>
                <c:pt idx="186">
                  <c:v>-12.1</c:v>
                </c:pt>
                <c:pt idx="187">
                  <c:v>-23.6</c:v>
                </c:pt>
                <c:pt idx="188">
                  <c:v>-37.5</c:v>
                </c:pt>
                <c:pt idx="189">
                  <c:v>-52.4</c:v>
                </c:pt>
                <c:pt idx="190">
                  <c:v>-65.900000000000006</c:v>
                </c:pt>
                <c:pt idx="191">
                  <c:v>-77.5</c:v>
                </c:pt>
                <c:pt idx="192">
                  <c:v>-89.5</c:v>
                </c:pt>
                <c:pt idx="193">
                  <c:v>-108.9</c:v>
                </c:pt>
                <c:pt idx="194">
                  <c:v>-145.19999999999999</c:v>
                </c:pt>
                <c:pt idx="195">
                  <c:v>-179.5</c:v>
                </c:pt>
                <c:pt idx="196">
                  <c:v>-211.2</c:v>
                </c:pt>
                <c:pt idx="197">
                  <c:v>-241.2</c:v>
                </c:pt>
                <c:pt idx="198">
                  <c:v>-269.5</c:v>
                </c:pt>
                <c:pt idx="199">
                  <c:v>-296.39999999999998</c:v>
                </c:pt>
                <c:pt idx="200">
                  <c:v>-320.8</c:v>
                </c:pt>
                <c:pt idx="201">
                  <c:v>-343.2</c:v>
                </c:pt>
                <c:pt idx="202">
                  <c:v>-361.2</c:v>
                </c:pt>
                <c:pt idx="203">
                  <c:v>-374</c:v>
                </c:pt>
                <c:pt idx="204">
                  <c:v>-383.8</c:v>
                </c:pt>
                <c:pt idx="205">
                  <c:v>-391.70003000000003</c:v>
                </c:pt>
                <c:pt idx="206">
                  <c:v>-399.3</c:v>
                </c:pt>
                <c:pt idx="207">
                  <c:v>-344.3</c:v>
                </c:pt>
                <c:pt idx="208">
                  <c:v>-294.7</c:v>
                </c:pt>
                <c:pt idx="209">
                  <c:v>-251.1</c:v>
                </c:pt>
                <c:pt idx="210">
                  <c:v>-213.9</c:v>
                </c:pt>
                <c:pt idx="211">
                  <c:v>-178.6</c:v>
                </c:pt>
                <c:pt idx="212">
                  <c:v>-142.80000000000001</c:v>
                </c:pt>
                <c:pt idx="213">
                  <c:v>-99.69999</c:v>
                </c:pt>
                <c:pt idx="214">
                  <c:v>-59.9</c:v>
                </c:pt>
                <c:pt idx="215">
                  <c:v>-27.50001</c:v>
                </c:pt>
                <c:pt idx="216">
                  <c:v>-5.2</c:v>
                </c:pt>
                <c:pt idx="217">
                  <c:v>10.8</c:v>
                </c:pt>
                <c:pt idx="218">
                  <c:v>24.1</c:v>
                </c:pt>
                <c:pt idx="219">
                  <c:v>37.700000000000003</c:v>
                </c:pt>
                <c:pt idx="220">
                  <c:v>51.5</c:v>
                </c:pt>
                <c:pt idx="221">
                  <c:v>65</c:v>
                </c:pt>
                <c:pt idx="222">
                  <c:v>77.7</c:v>
                </c:pt>
                <c:pt idx="223">
                  <c:v>89.7</c:v>
                </c:pt>
                <c:pt idx="224">
                  <c:v>107.9</c:v>
                </c:pt>
                <c:pt idx="225">
                  <c:v>144.30000000000001</c:v>
                </c:pt>
                <c:pt idx="226">
                  <c:v>178.1</c:v>
                </c:pt>
                <c:pt idx="227">
                  <c:v>210.4</c:v>
                </c:pt>
                <c:pt idx="228">
                  <c:v>239.3</c:v>
                </c:pt>
                <c:pt idx="229">
                  <c:v>268.39999999999998</c:v>
                </c:pt>
                <c:pt idx="230">
                  <c:v>294.60000000000002</c:v>
                </c:pt>
                <c:pt idx="231">
                  <c:v>319.2</c:v>
                </c:pt>
                <c:pt idx="232">
                  <c:v>341.2</c:v>
                </c:pt>
                <c:pt idx="233">
                  <c:v>359.7</c:v>
                </c:pt>
                <c:pt idx="234">
                  <c:v>373.4</c:v>
                </c:pt>
                <c:pt idx="235">
                  <c:v>385.1</c:v>
                </c:pt>
                <c:pt idx="236">
                  <c:v>394.5</c:v>
                </c:pt>
                <c:pt idx="237">
                  <c:v>400.6</c:v>
                </c:pt>
                <c:pt idx="238">
                  <c:v>345.2</c:v>
                </c:pt>
                <c:pt idx="239">
                  <c:v>295.3</c:v>
                </c:pt>
                <c:pt idx="240">
                  <c:v>251.4</c:v>
                </c:pt>
                <c:pt idx="241">
                  <c:v>214</c:v>
                </c:pt>
                <c:pt idx="242">
                  <c:v>178.5</c:v>
                </c:pt>
                <c:pt idx="243">
                  <c:v>142.80000000000001</c:v>
                </c:pt>
                <c:pt idx="244">
                  <c:v>99.3</c:v>
                </c:pt>
                <c:pt idx="245">
                  <c:v>59.899990000000003</c:v>
                </c:pt>
                <c:pt idx="246">
                  <c:v>28.1</c:v>
                </c:pt>
                <c:pt idx="247">
                  <c:v>5</c:v>
                </c:pt>
                <c:pt idx="248">
                  <c:v>-10.7</c:v>
                </c:pt>
                <c:pt idx="249">
                  <c:v>-22.5</c:v>
                </c:pt>
                <c:pt idx="250">
                  <c:v>-38.799999999999997</c:v>
                </c:pt>
                <c:pt idx="251">
                  <c:v>-51.2</c:v>
                </c:pt>
                <c:pt idx="252">
                  <c:v>-64.69999</c:v>
                </c:pt>
                <c:pt idx="253">
                  <c:v>-77.5</c:v>
                </c:pt>
                <c:pt idx="254">
                  <c:v>-89.1</c:v>
                </c:pt>
                <c:pt idx="255">
                  <c:v>-106.6</c:v>
                </c:pt>
                <c:pt idx="256">
                  <c:v>-142.1</c:v>
                </c:pt>
                <c:pt idx="257">
                  <c:v>-176.5</c:v>
                </c:pt>
                <c:pt idx="258">
                  <c:v>-208.6</c:v>
                </c:pt>
                <c:pt idx="259">
                  <c:v>-237.5</c:v>
                </c:pt>
                <c:pt idx="260">
                  <c:v>-265.8</c:v>
                </c:pt>
                <c:pt idx="261">
                  <c:v>-292.39999999999998</c:v>
                </c:pt>
                <c:pt idx="262">
                  <c:v>-316.60000000000002</c:v>
                </c:pt>
                <c:pt idx="263">
                  <c:v>-339.4</c:v>
                </c:pt>
                <c:pt idx="264">
                  <c:v>-357.6</c:v>
                </c:pt>
                <c:pt idx="265">
                  <c:v>-371.4</c:v>
                </c:pt>
                <c:pt idx="266">
                  <c:v>-383.09996999999998</c:v>
                </c:pt>
                <c:pt idx="267">
                  <c:v>-392.8</c:v>
                </c:pt>
                <c:pt idx="268">
                  <c:v>-399.4</c:v>
                </c:pt>
                <c:pt idx="269">
                  <c:v>-405.3</c:v>
                </c:pt>
                <c:pt idx="270">
                  <c:v>-409.7</c:v>
                </c:pt>
                <c:pt idx="271">
                  <c:v>-408.39997</c:v>
                </c:pt>
                <c:pt idx="272">
                  <c:v>-409.6</c:v>
                </c:pt>
                <c:pt idx="273">
                  <c:v>-411.1</c:v>
                </c:pt>
                <c:pt idx="274">
                  <c:v>-361.5</c:v>
                </c:pt>
                <c:pt idx="275">
                  <c:v>-313.8</c:v>
                </c:pt>
                <c:pt idx="276">
                  <c:v>-270.89999999999998</c:v>
                </c:pt>
                <c:pt idx="277">
                  <c:v>-233.2</c:v>
                </c:pt>
                <c:pt idx="278">
                  <c:v>-198.2</c:v>
                </c:pt>
                <c:pt idx="279">
                  <c:v>-163.9</c:v>
                </c:pt>
                <c:pt idx="280">
                  <c:v>-127.1</c:v>
                </c:pt>
                <c:pt idx="281">
                  <c:v>-92.5</c:v>
                </c:pt>
                <c:pt idx="282">
                  <c:v>-62.6</c:v>
                </c:pt>
                <c:pt idx="283">
                  <c:v>-45.6</c:v>
                </c:pt>
                <c:pt idx="284">
                  <c:v>-15.1</c:v>
                </c:pt>
                <c:pt idx="285">
                  <c:v>0</c:v>
                </c:pt>
                <c:pt idx="286">
                  <c:v>15.3</c:v>
                </c:pt>
                <c:pt idx="287">
                  <c:v>23.9</c:v>
                </c:pt>
                <c:pt idx="288">
                  <c:v>35.1</c:v>
                </c:pt>
                <c:pt idx="289">
                  <c:v>45.4</c:v>
                </c:pt>
                <c:pt idx="290">
                  <c:v>55.4</c:v>
                </c:pt>
                <c:pt idx="291">
                  <c:v>65</c:v>
                </c:pt>
                <c:pt idx="292">
                  <c:v>74.599999999999994</c:v>
                </c:pt>
                <c:pt idx="293">
                  <c:v>83.2</c:v>
                </c:pt>
                <c:pt idx="294">
                  <c:v>90.7</c:v>
                </c:pt>
                <c:pt idx="295">
                  <c:v>98.9</c:v>
                </c:pt>
                <c:pt idx="296">
                  <c:v>109.7</c:v>
                </c:pt>
                <c:pt idx="297">
                  <c:v>138.1</c:v>
                </c:pt>
                <c:pt idx="298">
                  <c:v>168.6</c:v>
                </c:pt>
                <c:pt idx="299">
                  <c:v>201.7</c:v>
                </c:pt>
                <c:pt idx="300">
                  <c:v>230.5</c:v>
                </c:pt>
                <c:pt idx="301">
                  <c:v>258.39999999999998</c:v>
                </c:pt>
                <c:pt idx="302">
                  <c:v>284.2</c:v>
                </c:pt>
                <c:pt idx="303">
                  <c:v>308.8</c:v>
                </c:pt>
                <c:pt idx="304">
                  <c:v>330.8</c:v>
                </c:pt>
                <c:pt idx="305">
                  <c:v>349.2</c:v>
                </c:pt>
                <c:pt idx="306">
                  <c:v>363.3</c:v>
                </c:pt>
                <c:pt idx="307">
                  <c:v>375.8</c:v>
                </c:pt>
                <c:pt idx="308">
                  <c:v>385.2</c:v>
                </c:pt>
                <c:pt idx="309">
                  <c:v>392.3</c:v>
                </c:pt>
                <c:pt idx="310">
                  <c:v>399.1</c:v>
                </c:pt>
                <c:pt idx="311">
                  <c:v>404</c:v>
                </c:pt>
                <c:pt idx="312">
                  <c:v>408</c:v>
                </c:pt>
                <c:pt idx="313">
                  <c:v>402.7</c:v>
                </c:pt>
                <c:pt idx="314">
                  <c:v>406.6</c:v>
                </c:pt>
                <c:pt idx="315">
                  <c:v>406.1</c:v>
                </c:pt>
                <c:pt idx="316">
                  <c:v>358.7</c:v>
                </c:pt>
                <c:pt idx="317">
                  <c:v>310.5</c:v>
                </c:pt>
                <c:pt idx="318">
                  <c:v>267.7</c:v>
                </c:pt>
                <c:pt idx="319">
                  <c:v>229.7</c:v>
                </c:pt>
                <c:pt idx="320">
                  <c:v>194.3</c:v>
                </c:pt>
                <c:pt idx="321">
                  <c:v>160.5</c:v>
                </c:pt>
                <c:pt idx="322">
                  <c:v>123.3</c:v>
                </c:pt>
                <c:pt idx="323">
                  <c:v>93.1</c:v>
                </c:pt>
                <c:pt idx="324">
                  <c:v>58.6</c:v>
                </c:pt>
                <c:pt idx="325">
                  <c:v>35.799999999999997</c:v>
                </c:pt>
                <c:pt idx="326">
                  <c:v>14.7</c:v>
                </c:pt>
                <c:pt idx="327">
                  <c:v>10.5</c:v>
                </c:pt>
                <c:pt idx="328">
                  <c:v>-9.1999999999999993</c:v>
                </c:pt>
                <c:pt idx="329">
                  <c:v>-20.100000000000001</c:v>
                </c:pt>
                <c:pt idx="330">
                  <c:v>-30.4</c:v>
                </c:pt>
                <c:pt idx="331">
                  <c:v>-39.799999999999997</c:v>
                </c:pt>
                <c:pt idx="332">
                  <c:v>-50</c:v>
                </c:pt>
                <c:pt idx="333">
                  <c:v>-59.9</c:v>
                </c:pt>
                <c:pt idx="334">
                  <c:v>-68.900000000000006</c:v>
                </c:pt>
                <c:pt idx="335">
                  <c:v>-77.400000000000006</c:v>
                </c:pt>
                <c:pt idx="336">
                  <c:v>-85.2</c:v>
                </c:pt>
                <c:pt idx="337">
                  <c:v>-93.5</c:v>
                </c:pt>
                <c:pt idx="338">
                  <c:v>-102.2</c:v>
                </c:pt>
                <c:pt idx="339">
                  <c:v>-117.3</c:v>
                </c:pt>
                <c:pt idx="340">
                  <c:v>-144.9</c:v>
                </c:pt>
                <c:pt idx="341">
                  <c:v>-173.1</c:v>
                </c:pt>
                <c:pt idx="342">
                  <c:v>-198.5</c:v>
                </c:pt>
                <c:pt idx="343">
                  <c:v>-223.6</c:v>
                </c:pt>
                <c:pt idx="344">
                  <c:v>-246.3</c:v>
                </c:pt>
                <c:pt idx="345">
                  <c:v>-268.39999999999998</c:v>
                </c:pt>
                <c:pt idx="346">
                  <c:v>-288.89999999999998</c:v>
                </c:pt>
                <c:pt idx="347">
                  <c:v>-307.7</c:v>
                </c:pt>
                <c:pt idx="348">
                  <c:v>-325.39999999999998</c:v>
                </c:pt>
                <c:pt idx="349">
                  <c:v>-342.2</c:v>
                </c:pt>
                <c:pt idx="350">
                  <c:v>-357.4</c:v>
                </c:pt>
                <c:pt idx="351">
                  <c:v>-368.7</c:v>
                </c:pt>
                <c:pt idx="352">
                  <c:v>-378.7</c:v>
                </c:pt>
                <c:pt idx="353">
                  <c:v>-387.4</c:v>
                </c:pt>
                <c:pt idx="354">
                  <c:v>-394.9</c:v>
                </c:pt>
                <c:pt idx="355">
                  <c:v>-400.4</c:v>
                </c:pt>
                <c:pt idx="356">
                  <c:v>-405.3</c:v>
                </c:pt>
                <c:pt idx="357">
                  <c:v>-404.5</c:v>
                </c:pt>
                <c:pt idx="358">
                  <c:v>-355.5</c:v>
                </c:pt>
                <c:pt idx="359">
                  <c:v>-308.59996999999998</c:v>
                </c:pt>
                <c:pt idx="360">
                  <c:v>-266.3</c:v>
                </c:pt>
                <c:pt idx="361">
                  <c:v>-229.19998000000001</c:v>
                </c:pt>
                <c:pt idx="362">
                  <c:v>-194.6</c:v>
                </c:pt>
                <c:pt idx="363">
                  <c:v>-160.19999999999999</c:v>
                </c:pt>
                <c:pt idx="364">
                  <c:v>-124.8</c:v>
                </c:pt>
                <c:pt idx="365">
                  <c:v>-91.900009999999995</c:v>
                </c:pt>
                <c:pt idx="366">
                  <c:v>-60.5</c:v>
                </c:pt>
                <c:pt idx="367">
                  <c:v>-37.69999</c:v>
                </c:pt>
                <c:pt idx="368">
                  <c:v>-17.8</c:v>
                </c:pt>
                <c:pt idx="369">
                  <c:v>-1.8</c:v>
                </c:pt>
                <c:pt idx="370">
                  <c:v>8.1</c:v>
                </c:pt>
                <c:pt idx="371">
                  <c:v>19.8</c:v>
                </c:pt>
                <c:pt idx="372">
                  <c:v>30.8</c:v>
                </c:pt>
                <c:pt idx="373">
                  <c:v>40.200000000000003</c:v>
                </c:pt>
                <c:pt idx="374">
                  <c:v>50.1</c:v>
                </c:pt>
                <c:pt idx="375">
                  <c:v>59.3</c:v>
                </c:pt>
                <c:pt idx="376">
                  <c:v>68.7</c:v>
                </c:pt>
                <c:pt idx="377">
                  <c:v>76.900000000000006</c:v>
                </c:pt>
                <c:pt idx="378">
                  <c:v>84.9</c:v>
                </c:pt>
                <c:pt idx="379">
                  <c:v>92.8</c:v>
                </c:pt>
                <c:pt idx="380">
                  <c:v>101.2</c:v>
                </c:pt>
                <c:pt idx="381">
                  <c:v>114.7</c:v>
                </c:pt>
                <c:pt idx="382">
                  <c:v>142</c:v>
                </c:pt>
                <c:pt idx="383">
                  <c:v>169.2</c:v>
                </c:pt>
                <c:pt idx="384">
                  <c:v>196</c:v>
                </c:pt>
                <c:pt idx="385">
                  <c:v>219.9</c:v>
                </c:pt>
                <c:pt idx="386">
                  <c:v>244.2</c:v>
                </c:pt>
                <c:pt idx="387">
                  <c:v>265.2</c:v>
                </c:pt>
                <c:pt idx="388">
                  <c:v>285.60000000000002</c:v>
                </c:pt>
                <c:pt idx="389">
                  <c:v>304.8</c:v>
                </c:pt>
                <c:pt idx="390">
                  <c:v>323</c:v>
                </c:pt>
                <c:pt idx="391">
                  <c:v>339.4</c:v>
                </c:pt>
                <c:pt idx="392">
                  <c:v>354.3</c:v>
                </c:pt>
                <c:pt idx="393">
                  <c:v>367.1</c:v>
                </c:pt>
                <c:pt idx="394">
                  <c:v>377.1</c:v>
                </c:pt>
                <c:pt idx="395">
                  <c:v>385.3</c:v>
                </c:pt>
                <c:pt idx="396">
                  <c:v>392.9</c:v>
                </c:pt>
                <c:pt idx="397">
                  <c:v>398.7</c:v>
                </c:pt>
                <c:pt idx="398">
                  <c:v>403.9</c:v>
                </c:pt>
                <c:pt idx="399">
                  <c:v>404.1</c:v>
                </c:pt>
                <c:pt idx="400">
                  <c:v>356.6</c:v>
                </c:pt>
                <c:pt idx="401">
                  <c:v>309.8</c:v>
                </c:pt>
                <c:pt idx="402">
                  <c:v>267.2</c:v>
                </c:pt>
                <c:pt idx="403">
                  <c:v>230</c:v>
                </c:pt>
                <c:pt idx="404">
                  <c:v>194.6</c:v>
                </c:pt>
                <c:pt idx="405">
                  <c:v>161.1</c:v>
                </c:pt>
                <c:pt idx="406">
                  <c:v>125.2</c:v>
                </c:pt>
                <c:pt idx="407">
                  <c:v>91.6</c:v>
                </c:pt>
                <c:pt idx="408">
                  <c:v>62.7</c:v>
                </c:pt>
                <c:pt idx="409">
                  <c:v>36.700000000000003</c:v>
                </c:pt>
                <c:pt idx="410">
                  <c:v>19.5</c:v>
                </c:pt>
                <c:pt idx="411">
                  <c:v>2.5</c:v>
                </c:pt>
                <c:pt idx="412">
                  <c:v>-9.6</c:v>
                </c:pt>
                <c:pt idx="413">
                  <c:v>-22.9</c:v>
                </c:pt>
                <c:pt idx="414">
                  <c:v>-31.7</c:v>
                </c:pt>
                <c:pt idx="415">
                  <c:v>-40</c:v>
                </c:pt>
                <c:pt idx="416">
                  <c:v>-49.1</c:v>
                </c:pt>
                <c:pt idx="417">
                  <c:v>-58.7</c:v>
                </c:pt>
                <c:pt idx="418">
                  <c:v>-68</c:v>
                </c:pt>
                <c:pt idx="419">
                  <c:v>-76.900000000000006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673-41E4-869F-E763845D9D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91584"/>
        <c:axId val="43297408"/>
      </c:scatterChart>
      <c:valAx>
        <c:axId val="42691584"/>
        <c:scaling>
          <c:orientation val="minMax"/>
          <c:max val="80"/>
          <c:min val="-70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Displacement (mm)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297408"/>
        <c:crossesAt val="-500"/>
        <c:crossBetween val="midCat"/>
        <c:majorUnit val="50"/>
      </c:valAx>
      <c:valAx>
        <c:axId val="43297408"/>
        <c:scaling>
          <c:orientation val="minMax"/>
          <c:max val="500"/>
          <c:min val="-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Force (kN)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2691584"/>
        <c:crossesAt val="-70"/>
        <c:crossBetween val="midCat"/>
      </c:valAx>
    </c:plotArea>
    <c:legend>
      <c:legendPos val="r"/>
      <c:layout>
        <c:manualLayout>
          <c:xMode val="edge"/>
          <c:yMode val="edge"/>
          <c:x val="0.57423153607903588"/>
          <c:y val="0.66162514795036642"/>
          <c:w val="0.38683559537191814"/>
          <c:h val="0.14407054444977022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138809842432448"/>
          <c:y val="4.0171933436335371E-2"/>
          <c:w val="0.62299765039971111"/>
          <c:h val="0.79783032189767011"/>
        </c:manualLayout>
      </c:layout>
      <c:scatterChart>
        <c:scatterStyle val="lineMarker"/>
        <c:varyColors val="0"/>
        <c:ser>
          <c:idx val="0"/>
          <c:order val="0"/>
          <c:tx>
            <c:v>VecTor2</c:v>
          </c:tx>
          <c:spPr>
            <a:ln w="28575">
              <a:solidFill>
                <a:schemeClr val="tx1"/>
              </a:solidFill>
            </a:ln>
          </c:spPr>
          <c:marker>
            <c:symbol val="plus"/>
            <c:size val="7"/>
            <c:spPr>
              <a:ln>
                <a:solidFill>
                  <a:schemeClr val="tx1"/>
                </a:solidFill>
              </a:ln>
            </c:spPr>
          </c:marker>
          <c:xVal>
            <c:numRef>
              <c:f>'Figure 6'!$D$8:$D$18</c:f>
              <c:numCache>
                <c:formatCode>0.00%</c:formatCode>
                <c:ptCount val="11"/>
                <c:pt idx="0">
                  <c:v>1.9E-3</c:v>
                </c:pt>
                <c:pt idx="1">
                  <c:v>3.8999999999999998E-3</c:v>
                </c:pt>
                <c:pt idx="2">
                  <c:v>5.0000000000000001E-3</c:v>
                </c:pt>
                <c:pt idx="3">
                  <c:v>5.4999999999999997E-3</c:v>
                </c:pt>
                <c:pt idx="4">
                  <c:v>6.0000000000000001E-3</c:v>
                </c:pt>
                <c:pt idx="5">
                  <c:v>6.4999999999999997E-3</c:v>
                </c:pt>
                <c:pt idx="6">
                  <c:v>7.0000000000000001E-3</c:v>
                </c:pt>
                <c:pt idx="7">
                  <c:v>7.4999999999999997E-3</c:v>
                </c:pt>
                <c:pt idx="8">
                  <c:v>8.0000000000000002E-3</c:v>
                </c:pt>
                <c:pt idx="9">
                  <c:v>8.5000000000000006E-3</c:v>
                </c:pt>
                <c:pt idx="10">
                  <c:v>0.01</c:v>
                </c:pt>
              </c:numCache>
            </c:numRef>
          </c:xVal>
          <c:yVal>
            <c:numRef>
              <c:f>'Figure 6'!$E$8:$E$18</c:f>
              <c:numCache>
                <c:formatCode>General</c:formatCode>
                <c:ptCount val="11"/>
                <c:pt idx="0">
                  <c:v>171.4780600461894</c:v>
                </c:pt>
                <c:pt idx="1">
                  <c:v>112.68581506676743</c:v>
                </c:pt>
                <c:pt idx="2">
                  <c:v>112.79333838001516</c:v>
                </c:pt>
                <c:pt idx="3">
                  <c:v>115.09036144578316</c:v>
                </c:pt>
                <c:pt idx="4">
                  <c:v>107.75957493911889</c:v>
                </c:pt>
                <c:pt idx="5">
                  <c:v>646.95482372809795</c:v>
                </c:pt>
                <c:pt idx="6">
                  <c:v>926.0780962</c:v>
                </c:pt>
                <c:pt idx="7">
                  <c:v>1093.7871935253511</c:v>
                </c:pt>
                <c:pt idx="8">
                  <c:v>2272.9091494845361</c:v>
                </c:pt>
                <c:pt idx="9">
                  <c:v>2540.4344512195121</c:v>
                </c:pt>
                <c:pt idx="10">
                  <c:v>2612.3633879781423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7C3-49E8-A30F-3C802E186954}"/>
            </c:ext>
          </c:extLst>
        </c:ser>
        <c:ser>
          <c:idx val="2"/>
          <c:order val="1"/>
          <c:tx>
            <c:strRef>
              <c:f>'Figure 6'!$G$7</c:f>
              <c:strCache>
                <c:ptCount val="1"/>
                <c:pt idx="0">
                  <c:v>Priestley et al. (2007)</c:v>
                </c:pt>
              </c:strCache>
            </c:strRef>
          </c:tx>
          <c:spPr>
            <a:ln w="6350">
              <a:solidFill>
                <a:srgbClr val="00B050"/>
              </a:solidFill>
            </a:ln>
          </c:spPr>
          <c:marker>
            <c:symbol val="triangle"/>
            <c:size val="9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'Figure 6'!$D$8:$D$18</c:f>
              <c:numCache>
                <c:formatCode>0.00%</c:formatCode>
                <c:ptCount val="11"/>
                <c:pt idx="0">
                  <c:v>1.9E-3</c:v>
                </c:pt>
                <c:pt idx="1">
                  <c:v>3.8999999999999998E-3</c:v>
                </c:pt>
                <c:pt idx="2">
                  <c:v>5.0000000000000001E-3</c:v>
                </c:pt>
                <c:pt idx="3">
                  <c:v>5.4999999999999997E-3</c:v>
                </c:pt>
                <c:pt idx="4">
                  <c:v>6.0000000000000001E-3</c:v>
                </c:pt>
                <c:pt idx="5">
                  <c:v>6.4999999999999997E-3</c:v>
                </c:pt>
                <c:pt idx="6">
                  <c:v>7.0000000000000001E-3</c:v>
                </c:pt>
                <c:pt idx="7">
                  <c:v>7.4999999999999997E-3</c:v>
                </c:pt>
                <c:pt idx="8">
                  <c:v>8.0000000000000002E-3</c:v>
                </c:pt>
                <c:pt idx="9">
                  <c:v>8.5000000000000006E-3</c:v>
                </c:pt>
                <c:pt idx="10">
                  <c:v>0.01</c:v>
                </c:pt>
              </c:numCache>
            </c:numRef>
          </c:xVal>
          <c:yVal>
            <c:numRef>
              <c:f>'Figure 6'!$G$8:$G$18</c:f>
              <c:numCache>
                <c:formatCode>General</c:formatCode>
                <c:ptCount val="11"/>
                <c:pt idx="0">
                  <c:v>1178.5600000000004</c:v>
                </c:pt>
                <c:pt idx="1">
                  <c:v>1178.5600000000004</c:v>
                </c:pt>
                <c:pt idx="2">
                  <c:v>1178.5600000000004</c:v>
                </c:pt>
                <c:pt idx="3">
                  <c:v>1178.5600000000004</c:v>
                </c:pt>
                <c:pt idx="4">
                  <c:v>1178.5600000000004</c:v>
                </c:pt>
                <c:pt idx="5">
                  <c:v>1225.08</c:v>
                </c:pt>
                <c:pt idx="6">
                  <c:v>1225.08</c:v>
                </c:pt>
                <c:pt idx="7">
                  <c:v>1226.0800000000004</c:v>
                </c:pt>
                <c:pt idx="8">
                  <c:v>1226.0800000000004</c:v>
                </c:pt>
                <c:pt idx="9">
                  <c:v>1226.08</c:v>
                </c:pt>
                <c:pt idx="10">
                  <c:v>1226.0800000000004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7C3-49E8-A30F-3C802E186954}"/>
            </c:ext>
          </c:extLst>
        </c:ser>
        <c:ser>
          <c:idx val="8"/>
          <c:order val="2"/>
          <c:tx>
            <c:strRef>
              <c:f>'Figure 6'!$M$7</c:f>
              <c:strCache>
                <c:ptCount val="1"/>
                <c:pt idx="0">
                  <c:v>Bohl &amp; Adebar (2011)</c:v>
                </c:pt>
              </c:strCache>
            </c:strRef>
          </c:tx>
          <c:spPr>
            <a:ln w="6350">
              <a:solidFill>
                <a:srgbClr val="FFC000"/>
              </a:solidFill>
            </a:ln>
          </c:spPr>
          <c:marker>
            <c:symbol val="diamond"/>
            <c:size val="9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'Figure 6'!$D$8:$D$18</c:f>
              <c:numCache>
                <c:formatCode>0.00%</c:formatCode>
                <c:ptCount val="11"/>
                <c:pt idx="0">
                  <c:v>1.9E-3</c:v>
                </c:pt>
                <c:pt idx="1">
                  <c:v>3.8999999999999998E-3</c:v>
                </c:pt>
                <c:pt idx="2">
                  <c:v>5.0000000000000001E-3</c:v>
                </c:pt>
                <c:pt idx="3">
                  <c:v>5.4999999999999997E-3</c:v>
                </c:pt>
                <c:pt idx="4">
                  <c:v>6.0000000000000001E-3</c:v>
                </c:pt>
                <c:pt idx="5">
                  <c:v>6.4999999999999997E-3</c:v>
                </c:pt>
                <c:pt idx="6">
                  <c:v>7.0000000000000001E-3</c:v>
                </c:pt>
                <c:pt idx="7">
                  <c:v>7.4999999999999997E-3</c:v>
                </c:pt>
                <c:pt idx="8">
                  <c:v>8.0000000000000002E-3</c:v>
                </c:pt>
                <c:pt idx="9">
                  <c:v>8.5000000000000006E-3</c:v>
                </c:pt>
                <c:pt idx="10">
                  <c:v>0.01</c:v>
                </c:pt>
              </c:numCache>
            </c:numRef>
          </c:xVal>
          <c:yVal>
            <c:numRef>
              <c:f>'Figure 6'!$M$8:$M$18</c:f>
              <c:numCache>
                <c:formatCode>General</c:formatCode>
                <c:ptCount val="11"/>
                <c:pt idx="0">
                  <c:v>1347.6443750000001</c:v>
                </c:pt>
                <c:pt idx="1">
                  <c:v>1347.6443750000001</c:v>
                </c:pt>
                <c:pt idx="2">
                  <c:v>1347.6443750000001</c:v>
                </c:pt>
                <c:pt idx="3">
                  <c:v>1347.6443750000001</c:v>
                </c:pt>
                <c:pt idx="4">
                  <c:v>1347.6443750000001</c:v>
                </c:pt>
                <c:pt idx="5">
                  <c:v>1347.6443750000001</c:v>
                </c:pt>
                <c:pt idx="6">
                  <c:v>1347.6443750000001</c:v>
                </c:pt>
                <c:pt idx="7">
                  <c:v>1347.6443750000001</c:v>
                </c:pt>
                <c:pt idx="8">
                  <c:v>1347.6443750000001</c:v>
                </c:pt>
                <c:pt idx="9">
                  <c:v>1347.6443750000001</c:v>
                </c:pt>
                <c:pt idx="10">
                  <c:v>1347.6443750000001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7C3-49E8-A30F-3C802E186954}"/>
            </c:ext>
          </c:extLst>
        </c:ser>
        <c:ser>
          <c:idx val="6"/>
          <c:order val="3"/>
          <c:tx>
            <c:strRef>
              <c:f>'Figure 6'!$K$7</c:f>
              <c:strCache>
                <c:ptCount val="1"/>
                <c:pt idx="0">
                  <c:v>Kowalsky (2001)</c:v>
                </c:pt>
              </c:strCache>
            </c:strRef>
          </c:tx>
          <c:spPr>
            <a:ln w="6350">
              <a:solidFill>
                <a:srgbClr val="00B0F0"/>
              </a:solidFill>
            </a:ln>
          </c:spPr>
          <c:marker>
            <c:symbol val="circle"/>
            <c:size val="7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'Figure 6'!$D$8:$D$18</c:f>
              <c:numCache>
                <c:formatCode>0.00%</c:formatCode>
                <c:ptCount val="11"/>
                <c:pt idx="0">
                  <c:v>1.9E-3</c:v>
                </c:pt>
                <c:pt idx="1">
                  <c:v>3.8999999999999998E-3</c:v>
                </c:pt>
                <c:pt idx="2">
                  <c:v>5.0000000000000001E-3</c:v>
                </c:pt>
                <c:pt idx="3">
                  <c:v>5.4999999999999997E-3</c:v>
                </c:pt>
                <c:pt idx="4">
                  <c:v>6.0000000000000001E-3</c:v>
                </c:pt>
                <c:pt idx="5">
                  <c:v>6.4999999999999997E-3</c:v>
                </c:pt>
                <c:pt idx="6">
                  <c:v>7.0000000000000001E-3</c:v>
                </c:pt>
                <c:pt idx="7">
                  <c:v>7.4999999999999997E-3</c:v>
                </c:pt>
                <c:pt idx="8">
                  <c:v>8.0000000000000002E-3</c:v>
                </c:pt>
                <c:pt idx="9">
                  <c:v>8.5000000000000006E-3</c:v>
                </c:pt>
                <c:pt idx="10">
                  <c:v>0.01</c:v>
                </c:pt>
              </c:numCache>
            </c:numRef>
          </c:xVal>
          <c:yVal>
            <c:numRef>
              <c:f>'Figure 6'!$K$8:$K$18</c:f>
              <c:numCache>
                <c:formatCode>General</c:formatCode>
                <c:ptCount val="11"/>
                <c:pt idx="0">
                  <c:v>3500</c:v>
                </c:pt>
                <c:pt idx="1">
                  <c:v>3500</c:v>
                </c:pt>
                <c:pt idx="2">
                  <c:v>3500</c:v>
                </c:pt>
                <c:pt idx="3">
                  <c:v>3500</c:v>
                </c:pt>
                <c:pt idx="4">
                  <c:v>3500</c:v>
                </c:pt>
                <c:pt idx="5">
                  <c:v>3500</c:v>
                </c:pt>
                <c:pt idx="6">
                  <c:v>3500</c:v>
                </c:pt>
                <c:pt idx="7">
                  <c:v>3500</c:v>
                </c:pt>
                <c:pt idx="8">
                  <c:v>3500</c:v>
                </c:pt>
                <c:pt idx="9">
                  <c:v>3500</c:v>
                </c:pt>
                <c:pt idx="10">
                  <c:v>3500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7C3-49E8-A30F-3C802E186954}"/>
            </c:ext>
          </c:extLst>
        </c:ser>
        <c:ser>
          <c:idx val="7"/>
          <c:order val="4"/>
          <c:tx>
            <c:strRef>
              <c:f>'Figure 6'!$L$7</c:f>
              <c:strCache>
                <c:ptCount val="1"/>
                <c:pt idx="0">
                  <c:v>Thomsen &amp; Wallace (2004)</c:v>
                </c:pt>
              </c:strCache>
            </c:strRef>
          </c:tx>
          <c:spPr>
            <a:ln w="6350">
              <a:solidFill>
                <a:srgbClr val="002060"/>
              </a:solidFill>
            </a:ln>
          </c:spPr>
          <c:marker>
            <c:symbol val="star"/>
            <c:size val="9"/>
            <c:spPr>
              <a:noFill/>
              <a:ln>
                <a:solidFill>
                  <a:srgbClr val="002060"/>
                </a:solidFill>
              </a:ln>
            </c:spPr>
          </c:marker>
          <c:xVal>
            <c:numRef>
              <c:f>'Figure 6'!$D$8:$D$18</c:f>
              <c:numCache>
                <c:formatCode>0.00%</c:formatCode>
                <c:ptCount val="11"/>
                <c:pt idx="0">
                  <c:v>1.9E-3</c:v>
                </c:pt>
                <c:pt idx="1">
                  <c:v>3.8999999999999998E-3</c:v>
                </c:pt>
                <c:pt idx="2">
                  <c:v>5.0000000000000001E-3</c:v>
                </c:pt>
                <c:pt idx="3">
                  <c:v>5.4999999999999997E-3</c:v>
                </c:pt>
                <c:pt idx="4">
                  <c:v>6.0000000000000001E-3</c:v>
                </c:pt>
                <c:pt idx="5">
                  <c:v>6.4999999999999997E-3</c:v>
                </c:pt>
                <c:pt idx="6">
                  <c:v>7.0000000000000001E-3</c:v>
                </c:pt>
                <c:pt idx="7">
                  <c:v>7.4999999999999997E-3</c:v>
                </c:pt>
                <c:pt idx="8">
                  <c:v>8.0000000000000002E-3</c:v>
                </c:pt>
                <c:pt idx="9">
                  <c:v>8.5000000000000006E-3</c:v>
                </c:pt>
                <c:pt idx="10">
                  <c:v>0.01</c:v>
                </c:pt>
              </c:numCache>
            </c:numRef>
          </c:xVal>
          <c:yVal>
            <c:numRef>
              <c:f>'Figure 6'!$L$8:$L$18</c:f>
              <c:numCache>
                <c:formatCode>General</c:formatCode>
                <c:ptCount val="11"/>
                <c:pt idx="0">
                  <c:v>2310</c:v>
                </c:pt>
                <c:pt idx="1">
                  <c:v>2310</c:v>
                </c:pt>
                <c:pt idx="2">
                  <c:v>2310</c:v>
                </c:pt>
                <c:pt idx="3">
                  <c:v>2310</c:v>
                </c:pt>
                <c:pt idx="4">
                  <c:v>2310</c:v>
                </c:pt>
                <c:pt idx="5">
                  <c:v>2310</c:v>
                </c:pt>
                <c:pt idx="6">
                  <c:v>2310</c:v>
                </c:pt>
                <c:pt idx="7">
                  <c:v>2310</c:v>
                </c:pt>
                <c:pt idx="8">
                  <c:v>2310</c:v>
                </c:pt>
                <c:pt idx="9">
                  <c:v>2310</c:v>
                </c:pt>
                <c:pt idx="10">
                  <c:v>2310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7C3-49E8-A30F-3C802E186954}"/>
            </c:ext>
          </c:extLst>
        </c:ser>
        <c:ser>
          <c:idx val="1"/>
          <c:order val="5"/>
          <c:tx>
            <c:v>Wibowo et al. (2013)</c:v>
          </c:tx>
          <c:spPr>
            <a:ln w="6350"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'Figure 6'!$D$8:$D$18</c:f>
              <c:numCache>
                <c:formatCode>0.00%</c:formatCode>
                <c:ptCount val="11"/>
                <c:pt idx="0">
                  <c:v>1.9E-3</c:v>
                </c:pt>
                <c:pt idx="1">
                  <c:v>3.8999999999999998E-3</c:v>
                </c:pt>
                <c:pt idx="2">
                  <c:v>5.0000000000000001E-3</c:v>
                </c:pt>
                <c:pt idx="3">
                  <c:v>5.4999999999999997E-3</c:v>
                </c:pt>
                <c:pt idx="4">
                  <c:v>6.0000000000000001E-3</c:v>
                </c:pt>
                <c:pt idx="5">
                  <c:v>6.4999999999999997E-3</c:v>
                </c:pt>
                <c:pt idx="6">
                  <c:v>7.0000000000000001E-3</c:v>
                </c:pt>
                <c:pt idx="7">
                  <c:v>7.4999999999999997E-3</c:v>
                </c:pt>
                <c:pt idx="8">
                  <c:v>8.0000000000000002E-3</c:v>
                </c:pt>
                <c:pt idx="9">
                  <c:v>8.5000000000000006E-3</c:v>
                </c:pt>
                <c:pt idx="10">
                  <c:v>0.01</c:v>
                </c:pt>
              </c:numCache>
            </c:numRef>
          </c:xVal>
          <c:yVal>
            <c:numRef>
              <c:f>'Figure 6'!$N$8:$N$18</c:f>
              <c:numCache>
                <c:formatCode>General</c:formatCode>
                <c:ptCount val="11"/>
                <c:pt idx="0">
                  <c:v>180</c:v>
                </c:pt>
                <c:pt idx="1">
                  <c:v>180</c:v>
                </c:pt>
                <c:pt idx="2">
                  <c:v>180</c:v>
                </c:pt>
                <c:pt idx="3">
                  <c:v>180</c:v>
                </c:pt>
                <c:pt idx="4">
                  <c:v>180</c:v>
                </c:pt>
                <c:pt idx="5">
                  <c:v>240</c:v>
                </c:pt>
                <c:pt idx="6">
                  <c:v>240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7C3-49E8-A30F-3C802E1869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243008"/>
        <c:axId val="43305216"/>
      </c:scatterChart>
      <c:valAx>
        <c:axId val="43243008"/>
        <c:scaling>
          <c:orientation val="minMax"/>
          <c:max val="1.0000000000000002E-2"/>
          <c:min val="1.5000000000000005E-3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Longitudinal Reinforcement Ratio (%)</a:t>
                </a:r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43305216"/>
        <c:crosses val="autoZero"/>
        <c:crossBetween val="midCat"/>
        <c:majorUnit val="1.0000000000000002E-3"/>
      </c:valAx>
      <c:valAx>
        <c:axId val="4330521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Plastic Hinge Length (mm)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2430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808631679660731"/>
          <c:y val="3.5511200545418856E-2"/>
          <c:w val="0.22946692008326544"/>
          <c:h val="0.91551066646893453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8904279959413"/>
          <c:y val="4.0171933436335371E-2"/>
          <c:w val="0.59621884340509446"/>
          <c:h val="0.78930684284129826"/>
        </c:manualLayout>
      </c:layout>
      <c:scatterChart>
        <c:scatterStyle val="lineMarker"/>
        <c:varyColors val="0"/>
        <c:ser>
          <c:idx val="0"/>
          <c:order val="0"/>
          <c:tx>
            <c:v>VecTor2</c:v>
          </c:tx>
          <c:spPr>
            <a:ln w="28575">
              <a:solidFill>
                <a:schemeClr val="tx1"/>
              </a:solidFill>
            </a:ln>
          </c:spPr>
          <c:marker>
            <c:symbol val="plus"/>
            <c:size val="7"/>
            <c:spPr>
              <a:ln>
                <a:solidFill>
                  <a:schemeClr val="tx1"/>
                </a:solidFill>
              </a:ln>
            </c:spPr>
          </c:marker>
          <c:xVal>
            <c:numRef>
              <c:f>'Figure 7'!$D$39:$D$49</c:f>
              <c:numCache>
                <c:formatCode>0.00%</c:formatCode>
                <c:ptCount val="11"/>
                <c:pt idx="0">
                  <c:v>1.9E-3</c:v>
                </c:pt>
                <c:pt idx="1">
                  <c:v>3.8999999999999998E-3</c:v>
                </c:pt>
                <c:pt idx="2">
                  <c:v>5.0000000000000001E-3</c:v>
                </c:pt>
                <c:pt idx="3">
                  <c:v>5.4999999999999997E-3</c:v>
                </c:pt>
                <c:pt idx="4">
                  <c:v>6.0000000000000001E-3</c:v>
                </c:pt>
                <c:pt idx="5">
                  <c:v>6.4999999999999997E-3</c:v>
                </c:pt>
                <c:pt idx="6">
                  <c:v>7.0000000000000001E-3</c:v>
                </c:pt>
                <c:pt idx="7">
                  <c:v>7.4999999999999997E-3</c:v>
                </c:pt>
                <c:pt idx="8">
                  <c:v>8.0000000000000002E-3</c:v>
                </c:pt>
                <c:pt idx="9">
                  <c:v>8.5000000000000006E-3</c:v>
                </c:pt>
                <c:pt idx="10">
                  <c:v>0.01</c:v>
                </c:pt>
              </c:numCache>
            </c:numRef>
          </c:xVal>
          <c:yVal>
            <c:numRef>
              <c:f>'Figure 7'!$E$39:$E$49</c:f>
              <c:numCache>
                <c:formatCode>General</c:formatCode>
                <c:ptCount val="11"/>
                <c:pt idx="0">
                  <c:v>168.87323053589483</c:v>
                </c:pt>
                <c:pt idx="1">
                  <c:v>113.8376825472827</c:v>
                </c:pt>
                <c:pt idx="2">
                  <c:v>114.32545991369523</c:v>
                </c:pt>
                <c:pt idx="3">
                  <c:v>113.88888888888889</c:v>
                </c:pt>
                <c:pt idx="4">
                  <c:v>114.08052743112788</c:v>
                </c:pt>
                <c:pt idx="5">
                  <c:v>354.90262681159425</c:v>
                </c:pt>
                <c:pt idx="6">
                  <c:v>424.1877256317689</c:v>
                </c:pt>
                <c:pt idx="7">
                  <c:v>1508.9880542154838</c:v>
                </c:pt>
                <c:pt idx="8">
                  <c:v>1719.5293192540998</c:v>
                </c:pt>
                <c:pt idx="9">
                  <c:v>1859.5505617977528</c:v>
                </c:pt>
                <c:pt idx="10">
                  <c:v>1974.8117803365808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38-4614-9231-BF536818C960}"/>
            </c:ext>
          </c:extLst>
        </c:ser>
        <c:ser>
          <c:idx val="2"/>
          <c:order val="1"/>
          <c:tx>
            <c:strRef>
              <c:f>'Figure 7'!$G$7</c:f>
              <c:strCache>
                <c:ptCount val="1"/>
                <c:pt idx="0">
                  <c:v>Priestley et al. (2007)</c:v>
                </c:pt>
              </c:strCache>
            </c:strRef>
          </c:tx>
          <c:spPr>
            <a:ln w="6350">
              <a:solidFill>
                <a:srgbClr val="00B050"/>
              </a:solidFill>
            </a:ln>
          </c:spPr>
          <c:marker>
            <c:symbol val="triangle"/>
            <c:size val="9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'Figure 7'!$D$39:$D$49</c:f>
              <c:numCache>
                <c:formatCode>0.00%</c:formatCode>
                <c:ptCount val="11"/>
                <c:pt idx="0">
                  <c:v>1.9E-3</c:v>
                </c:pt>
                <c:pt idx="1">
                  <c:v>3.8999999999999998E-3</c:v>
                </c:pt>
                <c:pt idx="2">
                  <c:v>5.0000000000000001E-3</c:v>
                </c:pt>
                <c:pt idx="3">
                  <c:v>5.4999999999999997E-3</c:v>
                </c:pt>
                <c:pt idx="4">
                  <c:v>6.0000000000000001E-3</c:v>
                </c:pt>
                <c:pt idx="5">
                  <c:v>6.4999999999999997E-3</c:v>
                </c:pt>
                <c:pt idx="6">
                  <c:v>7.0000000000000001E-3</c:v>
                </c:pt>
                <c:pt idx="7">
                  <c:v>7.4999999999999997E-3</c:v>
                </c:pt>
                <c:pt idx="8">
                  <c:v>8.0000000000000002E-3</c:v>
                </c:pt>
                <c:pt idx="9">
                  <c:v>8.5000000000000006E-3</c:v>
                </c:pt>
                <c:pt idx="10">
                  <c:v>0.01</c:v>
                </c:pt>
              </c:numCache>
            </c:numRef>
          </c:xVal>
          <c:yVal>
            <c:numRef>
              <c:f>'Figure 7'!$G$39:$G$49</c:f>
              <c:numCache>
                <c:formatCode>General</c:formatCode>
                <c:ptCount val="11"/>
                <c:pt idx="0">
                  <c:v>1178.5600000000004</c:v>
                </c:pt>
                <c:pt idx="1">
                  <c:v>1178.5600000000004</c:v>
                </c:pt>
                <c:pt idx="2">
                  <c:v>1178.5600000000004</c:v>
                </c:pt>
                <c:pt idx="3">
                  <c:v>1178.5600000000004</c:v>
                </c:pt>
                <c:pt idx="4">
                  <c:v>1178.5600000000004</c:v>
                </c:pt>
                <c:pt idx="5">
                  <c:v>1226.0800000000004</c:v>
                </c:pt>
                <c:pt idx="6">
                  <c:v>1226.0800000000004</c:v>
                </c:pt>
                <c:pt idx="7">
                  <c:v>1226.0800000000004</c:v>
                </c:pt>
                <c:pt idx="8">
                  <c:v>1226.0800000000004</c:v>
                </c:pt>
                <c:pt idx="9">
                  <c:v>1226.0800000000004</c:v>
                </c:pt>
                <c:pt idx="10">
                  <c:v>1226.0800000000004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C38-4614-9231-BF536818C960}"/>
            </c:ext>
          </c:extLst>
        </c:ser>
        <c:ser>
          <c:idx val="8"/>
          <c:order val="2"/>
          <c:tx>
            <c:strRef>
              <c:f>'Figure 7'!$M$7</c:f>
              <c:strCache>
                <c:ptCount val="1"/>
                <c:pt idx="0">
                  <c:v>Bohl &amp; Adebar (2011)</c:v>
                </c:pt>
              </c:strCache>
            </c:strRef>
          </c:tx>
          <c:spPr>
            <a:ln w="6350">
              <a:solidFill>
                <a:srgbClr val="FFC000"/>
              </a:solidFill>
            </a:ln>
          </c:spPr>
          <c:marker>
            <c:symbol val="diamond"/>
            <c:size val="9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'Figure 7'!$D$39:$D$49</c:f>
              <c:numCache>
                <c:formatCode>0.00%</c:formatCode>
                <c:ptCount val="11"/>
                <c:pt idx="0">
                  <c:v>1.9E-3</c:v>
                </c:pt>
                <c:pt idx="1">
                  <c:v>3.8999999999999998E-3</c:v>
                </c:pt>
                <c:pt idx="2">
                  <c:v>5.0000000000000001E-3</c:v>
                </c:pt>
                <c:pt idx="3">
                  <c:v>5.4999999999999997E-3</c:v>
                </c:pt>
                <c:pt idx="4">
                  <c:v>6.0000000000000001E-3</c:v>
                </c:pt>
                <c:pt idx="5">
                  <c:v>6.4999999999999997E-3</c:v>
                </c:pt>
                <c:pt idx="6">
                  <c:v>7.0000000000000001E-3</c:v>
                </c:pt>
                <c:pt idx="7">
                  <c:v>7.4999999999999997E-3</c:v>
                </c:pt>
                <c:pt idx="8">
                  <c:v>8.0000000000000002E-3</c:v>
                </c:pt>
                <c:pt idx="9">
                  <c:v>8.5000000000000006E-3</c:v>
                </c:pt>
                <c:pt idx="10">
                  <c:v>0.01</c:v>
                </c:pt>
              </c:numCache>
            </c:numRef>
          </c:xVal>
          <c:yVal>
            <c:numRef>
              <c:f>'Figure 7'!$M$39:$M$49</c:f>
              <c:numCache>
                <c:formatCode>General</c:formatCode>
                <c:ptCount val="11"/>
                <c:pt idx="0">
                  <c:v>1242.6331250000001</c:v>
                </c:pt>
                <c:pt idx="1">
                  <c:v>1242.6331250000001</c:v>
                </c:pt>
                <c:pt idx="2">
                  <c:v>1242.6331250000001</c:v>
                </c:pt>
                <c:pt idx="3">
                  <c:v>1242.6331250000001</c:v>
                </c:pt>
                <c:pt idx="4">
                  <c:v>1242.6331250000001</c:v>
                </c:pt>
                <c:pt idx="5">
                  <c:v>1242.6331250000001</c:v>
                </c:pt>
                <c:pt idx="6">
                  <c:v>1242.6331250000001</c:v>
                </c:pt>
                <c:pt idx="7">
                  <c:v>1242.6331250000001</c:v>
                </c:pt>
                <c:pt idx="8">
                  <c:v>1242.6331250000001</c:v>
                </c:pt>
                <c:pt idx="9">
                  <c:v>1242.6331250000001</c:v>
                </c:pt>
                <c:pt idx="10">
                  <c:v>1242.6331250000001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C38-4614-9231-BF536818C960}"/>
            </c:ext>
          </c:extLst>
        </c:ser>
        <c:ser>
          <c:idx val="6"/>
          <c:order val="3"/>
          <c:tx>
            <c:strRef>
              <c:f>'Figure 7'!$K$7</c:f>
              <c:strCache>
                <c:ptCount val="1"/>
                <c:pt idx="0">
                  <c:v>Kowalsky (2001)</c:v>
                </c:pt>
              </c:strCache>
            </c:strRef>
          </c:tx>
          <c:spPr>
            <a:ln w="6350">
              <a:solidFill>
                <a:srgbClr val="00B0F0"/>
              </a:solidFill>
            </a:ln>
          </c:spPr>
          <c:marker>
            <c:symbol val="circle"/>
            <c:size val="7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'Figure 7'!$D$39:$D$49</c:f>
              <c:numCache>
                <c:formatCode>0.00%</c:formatCode>
                <c:ptCount val="11"/>
                <c:pt idx="0">
                  <c:v>1.9E-3</c:v>
                </c:pt>
                <c:pt idx="1">
                  <c:v>3.8999999999999998E-3</c:v>
                </c:pt>
                <c:pt idx="2">
                  <c:v>5.0000000000000001E-3</c:v>
                </c:pt>
                <c:pt idx="3">
                  <c:v>5.4999999999999997E-3</c:v>
                </c:pt>
                <c:pt idx="4">
                  <c:v>6.0000000000000001E-3</c:v>
                </c:pt>
                <c:pt idx="5">
                  <c:v>6.4999999999999997E-3</c:v>
                </c:pt>
                <c:pt idx="6">
                  <c:v>7.0000000000000001E-3</c:v>
                </c:pt>
                <c:pt idx="7">
                  <c:v>7.4999999999999997E-3</c:v>
                </c:pt>
                <c:pt idx="8">
                  <c:v>8.0000000000000002E-3</c:v>
                </c:pt>
                <c:pt idx="9">
                  <c:v>8.5000000000000006E-3</c:v>
                </c:pt>
                <c:pt idx="10">
                  <c:v>0.01</c:v>
                </c:pt>
              </c:numCache>
            </c:numRef>
          </c:xVal>
          <c:yVal>
            <c:numRef>
              <c:f>'Figure 7'!$K$39:$K$49</c:f>
              <c:numCache>
                <c:formatCode>General</c:formatCode>
                <c:ptCount val="11"/>
                <c:pt idx="0">
                  <c:v>3500</c:v>
                </c:pt>
                <c:pt idx="1">
                  <c:v>3500</c:v>
                </c:pt>
                <c:pt idx="2">
                  <c:v>3500</c:v>
                </c:pt>
                <c:pt idx="3">
                  <c:v>3500</c:v>
                </c:pt>
                <c:pt idx="4">
                  <c:v>3500</c:v>
                </c:pt>
                <c:pt idx="5">
                  <c:v>3500</c:v>
                </c:pt>
                <c:pt idx="6">
                  <c:v>3500</c:v>
                </c:pt>
                <c:pt idx="7">
                  <c:v>3500</c:v>
                </c:pt>
                <c:pt idx="8">
                  <c:v>3500</c:v>
                </c:pt>
                <c:pt idx="9">
                  <c:v>3500</c:v>
                </c:pt>
                <c:pt idx="10">
                  <c:v>3500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C38-4614-9231-BF536818C960}"/>
            </c:ext>
          </c:extLst>
        </c:ser>
        <c:ser>
          <c:idx val="7"/>
          <c:order val="4"/>
          <c:tx>
            <c:strRef>
              <c:f>'Figure 7'!$L$7</c:f>
              <c:strCache>
                <c:ptCount val="1"/>
                <c:pt idx="0">
                  <c:v>Thomsen &amp; Wallace (2004)</c:v>
                </c:pt>
              </c:strCache>
            </c:strRef>
          </c:tx>
          <c:spPr>
            <a:ln w="6350">
              <a:solidFill>
                <a:srgbClr val="002060"/>
              </a:solidFill>
            </a:ln>
          </c:spPr>
          <c:marker>
            <c:symbol val="star"/>
            <c:size val="9"/>
            <c:spPr>
              <a:noFill/>
              <a:ln>
                <a:solidFill>
                  <a:srgbClr val="002060"/>
                </a:solidFill>
              </a:ln>
            </c:spPr>
          </c:marker>
          <c:xVal>
            <c:numRef>
              <c:f>'Figure 7'!$D$39:$D$49</c:f>
              <c:numCache>
                <c:formatCode>0.00%</c:formatCode>
                <c:ptCount val="11"/>
                <c:pt idx="0">
                  <c:v>1.9E-3</c:v>
                </c:pt>
                <c:pt idx="1">
                  <c:v>3.8999999999999998E-3</c:v>
                </c:pt>
                <c:pt idx="2">
                  <c:v>5.0000000000000001E-3</c:v>
                </c:pt>
                <c:pt idx="3">
                  <c:v>5.4999999999999997E-3</c:v>
                </c:pt>
                <c:pt idx="4">
                  <c:v>6.0000000000000001E-3</c:v>
                </c:pt>
                <c:pt idx="5">
                  <c:v>6.4999999999999997E-3</c:v>
                </c:pt>
                <c:pt idx="6">
                  <c:v>7.0000000000000001E-3</c:v>
                </c:pt>
                <c:pt idx="7">
                  <c:v>7.4999999999999997E-3</c:v>
                </c:pt>
                <c:pt idx="8">
                  <c:v>8.0000000000000002E-3</c:v>
                </c:pt>
                <c:pt idx="9">
                  <c:v>8.5000000000000006E-3</c:v>
                </c:pt>
                <c:pt idx="10">
                  <c:v>0.01</c:v>
                </c:pt>
              </c:numCache>
            </c:numRef>
          </c:xVal>
          <c:yVal>
            <c:numRef>
              <c:f>'Figure 7'!$L$39:$L$49</c:f>
              <c:numCache>
                <c:formatCode>General</c:formatCode>
                <c:ptCount val="11"/>
                <c:pt idx="0">
                  <c:v>2310</c:v>
                </c:pt>
                <c:pt idx="1">
                  <c:v>2310</c:v>
                </c:pt>
                <c:pt idx="2">
                  <c:v>2310</c:v>
                </c:pt>
                <c:pt idx="3">
                  <c:v>2310</c:v>
                </c:pt>
                <c:pt idx="4">
                  <c:v>2310</c:v>
                </c:pt>
                <c:pt idx="5">
                  <c:v>2310</c:v>
                </c:pt>
                <c:pt idx="6">
                  <c:v>2310</c:v>
                </c:pt>
                <c:pt idx="7">
                  <c:v>2310</c:v>
                </c:pt>
                <c:pt idx="8">
                  <c:v>2310</c:v>
                </c:pt>
                <c:pt idx="9">
                  <c:v>2310</c:v>
                </c:pt>
                <c:pt idx="10">
                  <c:v>2310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C38-4614-9231-BF536818C960}"/>
            </c:ext>
          </c:extLst>
        </c:ser>
        <c:ser>
          <c:idx val="1"/>
          <c:order val="5"/>
          <c:tx>
            <c:v>Wibowo et al. (2013)</c:v>
          </c:tx>
          <c:spPr>
            <a:ln w="6350"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'Figure 7'!$D$39:$D$49</c:f>
              <c:numCache>
                <c:formatCode>0.00%</c:formatCode>
                <c:ptCount val="11"/>
                <c:pt idx="0">
                  <c:v>1.9E-3</c:v>
                </c:pt>
                <c:pt idx="1">
                  <c:v>3.8999999999999998E-3</c:v>
                </c:pt>
                <c:pt idx="2">
                  <c:v>5.0000000000000001E-3</c:v>
                </c:pt>
                <c:pt idx="3">
                  <c:v>5.4999999999999997E-3</c:v>
                </c:pt>
                <c:pt idx="4">
                  <c:v>6.0000000000000001E-3</c:v>
                </c:pt>
                <c:pt idx="5">
                  <c:v>6.4999999999999997E-3</c:v>
                </c:pt>
                <c:pt idx="6">
                  <c:v>7.0000000000000001E-3</c:v>
                </c:pt>
                <c:pt idx="7">
                  <c:v>7.4999999999999997E-3</c:v>
                </c:pt>
                <c:pt idx="8">
                  <c:v>8.0000000000000002E-3</c:v>
                </c:pt>
                <c:pt idx="9">
                  <c:v>8.5000000000000006E-3</c:v>
                </c:pt>
                <c:pt idx="10">
                  <c:v>0.01</c:v>
                </c:pt>
              </c:numCache>
            </c:numRef>
          </c:xVal>
          <c:yVal>
            <c:numRef>
              <c:f>'Figure 7'!$N$39:$N$49</c:f>
              <c:numCache>
                <c:formatCode>General</c:formatCode>
                <c:ptCount val="11"/>
                <c:pt idx="0">
                  <c:v>180</c:v>
                </c:pt>
                <c:pt idx="1">
                  <c:v>180</c:v>
                </c:pt>
                <c:pt idx="2">
                  <c:v>180</c:v>
                </c:pt>
                <c:pt idx="3">
                  <c:v>180</c:v>
                </c:pt>
                <c:pt idx="4">
                  <c:v>180</c:v>
                </c:pt>
                <c:pt idx="5">
                  <c:v>240</c:v>
                </c:pt>
                <c:pt idx="6">
                  <c:v>240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C38-4614-9231-BF536818C9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24128"/>
        <c:axId val="43422848"/>
      </c:scatterChart>
      <c:valAx>
        <c:axId val="42624128"/>
        <c:scaling>
          <c:orientation val="minMax"/>
          <c:max val="1.0000000000000002E-2"/>
          <c:min val="1.5000000000000005E-3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Longitudinal Reinforcement Ratio (%)</a:t>
                </a:r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43422848"/>
        <c:crosses val="autoZero"/>
        <c:crossBetween val="midCat"/>
        <c:majorUnit val="1.0000000000000002E-3"/>
      </c:valAx>
      <c:valAx>
        <c:axId val="4342284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Plastic Hinge Length (mm)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26241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68024973167604"/>
          <c:y val="6.0414276850330614E-2"/>
          <c:w val="0.24364996237879727"/>
          <c:h val="0.85517061712936315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01899027327466"/>
          <c:y val="4.0171933436335371E-2"/>
          <c:w val="0.65397591477535888"/>
          <c:h val="0.79245878090452804"/>
        </c:manualLayout>
      </c:layout>
      <c:scatterChart>
        <c:scatterStyle val="lineMarker"/>
        <c:varyColors val="0"/>
        <c:ser>
          <c:idx val="0"/>
          <c:order val="0"/>
          <c:tx>
            <c:v>VecTor2</c:v>
          </c:tx>
          <c:spPr>
            <a:ln w="28575">
              <a:solidFill>
                <a:schemeClr val="tx1"/>
              </a:solidFill>
            </a:ln>
          </c:spPr>
          <c:marker>
            <c:symbol val="plus"/>
            <c:size val="7"/>
            <c:spPr>
              <a:ln>
                <a:solidFill>
                  <a:schemeClr val="tx1"/>
                </a:solidFill>
              </a:ln>
            </c:spPr>
          </c:marker>
          <c:xVal>
            <c:numRef>
              <c:f>'[Figure 9.xlsx]Figure 8'!$D$39:$D$49</c:f>
              <c:numCache>
                <c:formatCode>0.00%</c:formatCode>
                <c:ptCount val="11"/>
                <c:pt idx="0">
                  <c:v>1.9E-3</c:v>
                </c:pt>
                <c:pt idx="1">
                  <c:v>3.8999999999999998E-3</c:v>
                </c:pt>
                <c:pt idx="2">
                  <c:v>5.0000000000000001E-3</c:v>
                </c:pt>
                <c:pt idx="3">
                  <c:v>5.4999999999999997E-3</c:v>
                </c:pt>
                <c:pt idx="4">
                  <c:v>6.0000000000000001E-3</c:v>
                </c:pt>
                <c:pt idx="5">
                  <c:v>6.4999999999999997E-3</c:v>
                </c:pt>
                <c:pt idx="6">
                  <c:v>7.0000000000000001E-3</c:v>
                </c:pt>
                <c:pt idx="7">
                  <c:v>7.4999999999999997E-3</c:v>
                </c:pt>
                <c:pt idx="8">
                  <c:v>8.0000000000000002E-3</c:v>
                </c:pt>
                <c:pt idx="9">
                  <c:v>8.5000000000000006E-3</c:v>
                </c:pt>
                <c:pt idx="10">
                  <c:v>0.01</c:v>
                </c:pt>
              </c:numCache>
            </c:numRef>
          </c:xVal>
          <c:yVal>
            <c:numRef>
              <c:f>'[Figure 9.xlsx]Figure 8'!$E$56:$E$66</c:f>
              <c:numCache>
                <c:formatCode>General</c:formatCode>
                <c:ptCount val="11"/>
                <c:pt idx="0">
                  <c:v>112.82961460446249</c:v>
                </c:pt>
                <c:pt idx="1">
                  <c:v>112.83643892339543</c:v>
                </c:pt>
                <c:pt idx="2">
                  <c:v>113.0912539045069</c:v>
                </c:pt>
                <c:pt idx="3">
                  <c:v>113.05082769876428</c:v>
                </c:pt>
                <c:pt idx="4">
                  <c:v>113.23395019419694</c:v>
                </c:pt>
                <c:pt idx="5">
                  <c:v>113.38992332968236</c:v>
                </c:pt>
                <c:pt idx="6">
                  <c:v>112.764401440144</c:v>
                </c:pt>
                <c:pt idx="7">
                  <c:v>2260.7084019769359</c:v>
                </c:pt>
                <c:pt idx="8">
                  <c:v>3076.9867549668875</c:v>
                </c:pt>
                <c:pt idx="9">
                  <c:v>3298.037836147591</c:v>
                </c:pt>
                <c:pt idx="10">
                  <c:v>2741.5966386554624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9F-4F5A-861F-B5B7E5C5C5B0}"/>
            </c:ext>
          </c:extLst>
        </c:ser>
        <c:ser>
          <c:idx val="2"/>
          <c:order val="1"/>
          <c:tx>
            <c:strRef>
              <c:f>'[Figure 9.xlsx]Figure 8'!$G$7</c:f>
              <c:strCache>
                <c:ptCount val="1"/>
                <c:pt idx="0">
                  <c:v>Priestley et al. (2007)</c:v>
                </c:pt>
              </c:strCache>
            </c:strRef>
          </c:tx>
          <c:spPr>
            <a:ln w="6350">
              <a:solidFill>
                <a:srgbClr val="00B050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'[Figure 9.xlsx]Figure 8'!$D$39:$D$49</c:f>
              <c:numCache>
                <c:formatCode>0.00%</c:formatCode>
                <c:ptCount val="11"/>
                <c:pt idx="0">
                  <c:v>1.9E-3</c:v>
                </c:pt>
                <c:pt idx="1">
                  <c:v>3.8999999999999998E-3</c:v>
                </c:pt>
                <c:pt idx="2">
                  <c:v>5.0000000000000001E-3</c:v>
                </c:pt>
                <c:pt idx="3">
                  <c:v>5.4999999999999997E-3</c:v>
                </c:pt>
                <c:pt idx="4">
                  <c:v>6.0000000000000001E-3</c:v>
                </c:pt>
                <c:pt idx="5">
                  <c:v>6.4999999999999997E-3</c:v>
                </c:pt>
                <c:pt idx="6">
                  <c:v>7.0000000000000001E-3</c:v>
                </c:pt>
                <c:pt idx="7">
                  <c:v>7.4999999999999997E-3</c:v>
                </c:pt>
                <c:pt idx="8">
                  <c:v>8.0000000000000002E-3</c:v>
                </c:pt>
                <c:pt idx="9">
                  <c:v>8.5000000000000006E-3</c:v>
                </c:pt>
                <c:pt idx="10">
                  <c:v>0.01</c:v>
                </c:pt>
              </c:numCache>
            </c:numRef>
          </c:xVal>
          <c:yVal>
            <c:numRef>
              <c:f>'[Figure 9.xlsx]Figure 8'!$G$56:$G$66</c:f>
              <c:numCache>
                <c:formatCode>General</c:formatCode>
                <c:ptCount val="11"/>
                <c:pt idx="0">
                  <c:v>1402.5600000000004</c:v>
                </c:pt>
                <c:pt idx="1">
                  <c:v>1402.5600000000004</c:v>
                </c:pt>
                <c:pt idx="2">
                  <c:v>1402.5600000000004</c:v>
                </c:pt>
                <c:pt idx="3">
                  <c:v>1402.5600000000004</c:v>
                </c:pt>
                <c:pt idx="4">
                  <c:v>1402.5600000000004</c:v>
                </c:pt>
                <c:pt idx="5">
                  <c:v>1450.0800000000004</c:v>
                </c:pt>
                <c:pt idx="6">
                  <c:v>1450.0800000000004</c:v>
                </c:pt>
                <c:pt idx="7">
                  <c:v>1450.0800000000004</c:v>
                </c:pt>
                <c:pt idx="8">
                  <c:v>1450.0800000000004</c:v>
                </c:pt>
                <c:pt idx="9">
                  <c:v>1450.0800000000004</c:v>
                </c:pt>
                <c:pt idx="10">
                  <c:v>1450.0800000000004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49F-4F5A-861F-B5B7E5C5C5B0}"/>
            </c:ext>
          </c:extLst>
        </c:ser>
        <c:ser>
          <c:idx val="8"/>
          <c:order val="2"/>
          <c:tx>
            <c:strRef>
              <c:f>'[Figure 9.xlsx]Figure 8'!$M$7</c:f>
              <c:strCache>
                <c:ptCount val="1"/>
                <c:pt idx="0">
                  <c:v>Bohl &amp; Adebar (2011)</c:v>
                </c:pt>
              </c:strCache>
            </c:strRef>
          </c:tx>
          <c:spPr>
            <a:ln w="6350">
              <a:solidFill>
                <a:schemeClr val="accent6">
                  <a:lumMod val="75000"/>
                </a:schemeClr>
              </a:solidFill>
            </a:ln>
          </c:spPr>
          <c:marker>
            <c:symbol val="diamond"/>
            <c:size val="9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'[Figure 9.xlsx]Figure 8'!$D$39:$D$49</c:f>
              <c:numCache>
                <c:formatCode>0.00%</c:formatCode>
                <c:ptCount val="11"/>
                <c:pt idx="0">
                  <c:v>1.9E-3</c:v>
                </c:pt>
                <c:pt idx="1">
                  <c:v>3.8999999999999998E-3</c:v>
                </c:pt>
                <c:pt idx="2">
                  <c:v>5.0000000000000001E-3</c:v>
                </c:pt>
                <c:pt idx="3">
                  <c:v>5.4999999999999997E-3</c:v>
                </c:pt>
                <c:pt idx="4">
                  <c:v>6.0000000000000001E-3</c:v>
                </c:pt>
                <c:pt idx="5">
                  <c:v>6.4999999999999997E-3</c:v>
                </c:pt>
                <c:pt idx="6">
                  <c:v>7.0000000000000001E-3</c:v>
                </c:pt>
                <c:pt idx="7">
                  <c:v>7.4999999999999997E-3</c:v>
                </c:pt>
                <c:pt idx="8">
                  <c:v>8.0000000000000002E-3</c:v>
                </c:pt>
                <c:pt idx="9">
                  <c:v>8.5000000000000006E-3</c:v>
                </c:pt>
                <c:pt idx="10">
                  <c:v>0.01</c:v>
                </c:pt>
              </c:numCache>
            </c:numRef>
          </c:xVal>
          <c:yVal>
            <c:numRef>
              <c:f>'[Figure 9.xlsx]Figure 8'!$M$56:$M$66</c:f>
              <c:numCache>
                <c:formatCode>General</c:formatCode>
                <c:ptCount val="11"/>
                <c:pt idx="0">
                  <c:v>1295.23125</c:v>
                </c:pt>
                <c:pt idx="1">
                  <c:v>1295.23125</c:v>
                </c:pt>
                <c:pt idx="2">
                  <c:v>1295.23125</c:v>
                </c:pt>
                <c:pt idx="3">
                  <c:v>1295.23125</c:v>
                </c:pt>
                <c:pt idx="4">
                  <c:v>1295.23125</c:v>
                </c:pt>
                <c:pt idx="5">
                  <c:v>1295.23125</c:v>
                </c:pt>
                <c:pt idx="6">
                  <c:v>1295.23125</c:v>
                </c:pt>
                <c:pt idx="7">
                  <c:v>1295.23125</c:v>
                </c:pt>
                <c:pt idx="8">
                  <c:v>1295.23125</c:v>
                </c:pt>
                <c:pt idx="9">
                  <c:v>1295.23125</c:v>
                </c:pt>
                <c:pt idx="10">
                  <c:v>1295.23125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49F-4F5A-861F-B5B7E5C5C5B0}"/>
            </c:ext>
          </c:extLst>
        </c:ser>
        <c:ser>
          <c:idx val="6"/>
          <c:order val="3"/>
          <c:tx>
            <c:strRef>
              <c:f>'[Figure 9.xlsx]Figure 8'!$K$7</c:f>
              <c:strCache>
                <c:ptCount val="1"/>
                <c:pt idx="0">
                  <c:v>Kowalsky (2001)</c:v>
                </c:pt>
              </c:strCache>
            </c:strRef>
          </c:tx>
          <c:spPr>
            <a:ln w="6350">
              <a:solidFill>
                <a:srgbClr val="00B0F0"/>
              </a:solidFill>
            </a:ln>
          </c:spPr>
          <c:marker>
            <c:symbol val="circle"/>
            <c:size val="7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'[Figure 9.xlsx]Figure 8'!$D$39:$D$49</c:f>
              <c:numCache>
                <c:formatCode>0.00%</c:formatCode>
                <c:ptCount val="11"/>
                <c:pt idx="0">
                  <c:v>1.9E-3</c:v>
                </c:pt>
                <c:pt idx="1">
                  <c:v>3.8999999999999998E-3</c:v>
                </c:pt>
                <c:pt idx="2">
                  <c:v>5.0000000000000001E-3</c:v>
                </c:pt>
                <c:pt idx="3">
                  <c:v>5.4999999999999997E-3</c:v>
                </c:pt>
                <c:pt idx="4">
                  <c:v>6.0000000000000001E-3</c:v>
                </c:pt>
                <c:pt idx="5">
                  <c:v>6.4999999999999997E-3</c:v>
                </c:pt>
                <c:pt idx="6">
                  <c:v>7.0000000000000001E-3</c:v>
                </c:pt>
                <c:pt idx="7">
                  <c:v>7.4999999999999997E-3</c:v>
                </c:pt>
                <c:pt idx="8">
                  <c:v>8.0000000000000002E-3</c:v>
                </c:pt>
                <c:pt idx="9">
                  <c:v>8.5000000000000006E-3</c:v>
                </c:pt>
                <c:pt idx="10">
                  <c:v>0.01</c:v>
                </c:pt>
              </c:numCache>
            </c:numRef>
          </c:xVal>
          <c:yVal>
            <c:numRef>
              <c:f>'[Figure 9.xlsx]Figure 8'!$K$56:$K$66</c:f>
              <c:numCache>
                <c:formatCode>General</c:formatCode>
                <c:ptCount val="11"/>
                <c:pt idx="0">
                  <c:v>3500</c:v>
                </c:pt>
                <c:pt idx="1">
                  <c:v>3500</c:v>
                </c:pt>
                <c:pt idx="2">
                  <c:v>3500</c:v>
                </c:pt>
                <c:pt idx="3">
                  <c:v>3500</c:v>
                </c:pt>
                <c:pt idx="4">
                  <c:v>3500</c:v>
                </c:pt>
                <c:pt idx="5">
                  <c:v>3500</c:v>
                </c:pt>
                <c:pt idx="6">
                  <c:v>3500</c:v>
                </c:pt>
                <c:pt idx="7">
                  <c:v>3500</c:v>
                </c:pt>
                <c:pt idx="8">
                  <c:v>3500</c:v>
                </c:pt>
                <c:pt idx="9">
                  <c:v>3500</c:v>
                </c:pt>
                <c:pt idx="10">
                  <c:v>3500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49F-4F5A-861F-B5B7E5C5C5B0}"/>
            </c:ext>
          </c:extLst>
        </c:ser>
        <c:ser>
          <c:idx val="7"/>
          <c:order val="4"/>
          <c:tx>
            <c:strRef>
              <c:f>'[Figure 9.xlsx]Figure 8'!$L$7</c:f>
              <c:strCache>
                <c:ptCount val="1"/>
                <c:pt idx="0">
                  <c:v>Thomsen &amp; Wallace (2004)</c:v>
                </c:pt>
              </c:strCache>
            </c:strRef>
          </c:tx>
          <c:spPr>
            <a:ln w="6350">
              <a:solidFill>
                <a:srgbClr val="002060"/>
              </a:solidFill>
              <a:prstDash val="solid"/>
            </a:ln>
          </c:spPr>
          <c:marker>
            <c:symbol val="star"/>
            <c:size val="9"/>
            <c:spPr>
              <a:noFill/>
              <a:ln>
                <a:solidFill>
                  <a:srgbClr val="002060"/>
                </a:solidFill>
              </a:ln>
            </c:spPr>
          </c:marker>
          <c:xVal>
            <c:numRef>
              <c:f>'[Figure 9.xlsx]Figure 8'!$D$39:$D$49</c:f>
              <c:numCache>
                <c:formatCode>0.00%</c:formatCode>
                <c:ptCount val="11"/>
                <c:pt idx="0">
                  <c:v>1.9E-3</c:v>
                </c:pt>
                <c:pt idx="1">
                  <c:v>3.8999999999999998E-3</c:v>
                </c:pt>
                <c:pt idx="2">
                  <c:v>5.0000000000000001E-3</c:v>
                </c:pt>
                <c:pt idx="3">
                  <c:v>5.4999999999999997E-3</c:v>
                </c:pt>
                <c:pt idx="4">
                  <c:v>6.0000000000000001E-3</c:v>
                </c:pt>
                <c:pt idx="5">
                  <c:v>6.4999999999999997E-3</c:v>
                </c:pt>
                <c:pt idx="6">
                  <c:v>7.0000000000000001E-3</c:v>
                </c:pt>
                <c:pt idx="7">
                  <c:v>7.4999999999999997E-3</c:v>
                </c:pt>
                <c:pt idx="8">
                  <c:v>8.0000000000000002E-3</c:v>
                </c:pt>
                <c:pt idx="9">
                  <c:v>8.5000000000000006E-3</c:v>
                </c:pt>
                <c:pt idx="10">
                  <c:v>0.01</c:v>
                </c:pt>
              </c:numCache>
            </c:numRef>
          </c:xVal>
          <c:yVal>
            <c:numRef>
              <c:f>'[Figure 9.xlsx]Figure 8'!$L$56:$L$66</c:f>
              <c:numCache>
                <c:formatCode>General</c:formatCode>
                <c:ptCount val="11"/>
                <c:pt idx="0">
                  <c:v>2310</c:v>
                </c:pt>
                <c:pt idx="1">
                  <c:v>2310</c:v>
                </c:pt>
                <c:pt idx="2">
                  <c:v>2310</c:v>
                </c:pt>
                <c:pt idx="3">
                  <c:v>2310</c:v>
                </c:pt>
                <c:pt idx="4">
                  <c:v>2310</c:v>
                </c:pt>
                <c:pt idx="5">
                  <c:v>2310</c:v>
                </c:pt>
                <c:pt idx="6">
                  <c:v>2310</c:v>
                </c:pt>
                <c:pt idx="7">
                  <c:v>2310</c:v>
                </c:pt>
                <c:pt idx="8">
                  <c:v>2310</c:v>
                </c:pt>
                <c:pt idx="9">
                  <c:v>2310</c:v>
                </c:pt>
                <c:pt idx="10">
                  <c:v>2310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49F-4F5A-861F-B5B7E5C5C5B0}"/>
            </c:ext>
          </c:extLst>
        </c:ser>
        <c:ser>
          <c:idx val="1"/>
          <c:order val="5"/>
          <c:tx>
            <c:v>Wibowo et al. (2013)</c:v>
          </c:tx>
          <c:spPr>
            <a:ln w="6350"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'[Figure 9.xlsx]Figure 8'!$D$56:$D$66</c:f>
              <c:numCache>
                <c:formatCode>0.00%</c:formatCode>
                <c:ptCount val="11"/>
                <c:pt idx="0">
                  <c:v>1.9E-3</c:v>
                </c:pt>
                <c:pt idx="1">
                  <c:v>3.8999999999999998E-3</c:v>
                </c:pt>
                <c:pt idx="2">
                  <c:v>5.0000000000000001E-3</c:v>
                </c:pt>
                <c:pt idx="3">
                  <c:v>5.4999999999999997E-3</c:v>
                </c:pt>
                <c:pt idx="4">
                  <c:v>6.0000000000000001E-3</c:v>
                </c:pt>
                <c:pt idx="5">
                  <c:v>6.4999999999999997E-3</c:v>
                </c:pt>
                <c:pt idx="6">
                  <c:v>7.0000000000000001E-3</c:v>
                </c:pt>
                <c:pt idx="7">
                  <c:v>7.4999999999999997E-3</c:v>
                </c:pt>
                <c:pt idx="8">
                  <c:v>8.0000000000000002E-3</c:v>
                </c:pt>
                <c:pt idx="9">
                  <c:v>8.5000000000000006E-3</c:v>
                </c:pt>
                <c:pt idx="10">
                  <c:v>0.01</c:v>
                </c:pt>
              </c:numCache>
            </c:numRef>
          </c:xVal>
          <c:yVal>
            <c:numRef>
              <c:f>'[Figure 9.xlsx]Figure 8'!$N$56:$N$66</c:f>
              <c:numCache>
                <c:formatCode>General</c:formatCode>
                <c:ptCount val="11"/>
                <c:pt idx="0">
                  <c:v>180</c:v>
                </c:pt>
                <c:pt idx="1">
                  <c:v>180</c:v>
                </c:pt>
                <c:pt idx="2">
                  <c:v>180</c:v>
                </c:pt>
                <c:pt idx="3">
                  <c:v>180</c:v>
                </c:pt>
                <c:pt idx="4">
                  <c:v>180</c:v>
                </c:pt>
                <c:pt idx="5">
                  <c:v>240</c:v>
                </c:pt>
                <c:pt idx="6">
                  <c:v>240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49F-4F5A-861F-B5B7E5C5C5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442752"/>
        <c:axId val="90007424"/>
      </c:scatterChart>
      <c:valAx>
        <c:axId val="48442752"/>
        <c:scaling>
          <c:orientation val="minMax"/>
          <c:max val="1.0000000000000002E-2"/>
          <c:min val="1.5000000000000005E-3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Longitudinal Reinforcement Ratio (%)</a:t>
                </a:r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90007424"/>
        <c:crosses val="autoZero"/>
        <c:crossBetween val="midCat"/>
        <c:majorUnit val="1.0000000000000002E-3"/>
      </c:valAx>
      <c:valAx>
        <c:axId val="9000742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Plastic Hinge Length (mm)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84427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359702765937776"/>
          <c:y val="3.5511200545418856E-2"/>
          <c:w val="0.21569970217272585"/>
          <c:h val="0.89453148307396124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24773576247796"/>
          <c:y val="5.1400554097404488E-2"/>
          <c:w val="0.81384450076662906"/>
          <c:h val="0.79097130283988137"/>
        </c:manualLayout>
      </c:layout>
      <c:scatterChart>
        <c:scatterStyle val="lineMarker"/>
        <c:varyColors val="0"/>
        <c:ser>
          <c:idx val="0"/>
          <c:order val="0"/>
          <c:tx>
            <c:v>ρwv=0.19%</c:v>
          </c:tx>
          <c:spPr>
            <a:ln w="1905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'Figure 10'!$A$18:$A$42</c:f>
              <c:numCache>
                <c:formatCode>General</c:formatCode>
                <c:ptCount val="25"/>
                <c:pt idx="0">
                  <c:v>1.4E-2</c:v>
                </c:pt>
                <c:pt idx="1">
                  <c:v>4.8179999999999996</c:v>
                </c:pt>
                <c:pt idx="2">
                  <c:v>9.67</c:v>
                </c:pt>
                <c:pt idx="3">
                  <c:v>14.571999999999999</c:v>
                </c:pt>
                <c:pt idx="4">
                  <c:v>19.489999999999998</c:v>
                </c:pt>
                <c:pt idx="5">
                  <c:v>24.411999999999999</c:v>
                </c:pt>
                <c:pt idx="6">
                  <c:v>29.335000000000001</c:v>
                </c:pt>
                <c:pt idx="7">
                  <c:v>34.262999999999998</c:v>
                </c:pt>
                <c:pt idx="8">
                  <c:v>39.194000000000003</c:v>
                </c:pt>
              </c:numCache>
            </c:numRef>
          </c:xVal>
          <c:yVal>
            <c:numRef>
              <c:f>'Figure 10'!$B$18:$B$42</c:f>
              <c:numCache>
                <c:formatCode>General</c:formatCode>
                <c:ptCount val="25"/>
                <c:pt idx="0">
                  <c:v>7.4</c:v>
                </c:pt>
                <c:pt idx="1">
                  <c:v>497.1</c:v>
                </c:pt>
                <c:pt idx="2">
                  <c:v>814.7</c:v>
                </c:pt>
                <c:pt idx="3">
                  <c:v>951.40006000000005</c:v>
                </c:pt>
                <c:pt idx="4">
                  <c:v>1025.9000000000001</c:v>
                </c:pt>
                <c:pt idx="5">
                  <c:v>1079</c:v>
                </c:pt>
                <c:pt idx="6">
                  <c:v>1102.0999999999999</c:v>
                </c:pt>
                <c:pt idx="7">
                  <c:v>1129.5</c:v>
                </c:pt>
                <c:pt idx="8">
                  <c:v>1148.8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B8-492F-9B72-26D7CF504ABC}"/>
            </c:ext>
          </c:extLst>
        </c:ser>
        <c:ser>
          <c:idx val="1"/>
          <c:order val="1"/>
          <c:tx>
            <c:v>ρwv=0.39%</c:v>
          </c:tx>
          <c:spPr>
            <a:ln w="19050">
              <a:solidFill>
                <a:schemeClr val="tx1"/>
              </a:solidFill>
              <a:prstDash val="lgDash"/>
            </a:ln>
          </c:spPr>
          <c:marker>
            <c:symbol val="none"/>
          </c:marker>
          <c:xVal>
            <c:numRef>
              <c:f>'Figure 10'!$D$18:$D$42</c:f>
              <c:numCache>
                <c:formatCode>General</c:formatCode>
                <c:ptCount val="25"/>
                <c:pt idx="0">
                  <c:v>1.4E-2</c:v>
                </c:pt>
                <c:pt idx="1">
                  <c:v>4.8170000000000002</c:v>
                </c:pt>
                <c:pt idx="2">
                  <c:v>9.6539999999999999</c:v>
                </c:pt>
                <c:pt idx="3">
                  <c:v>14.545999999999999</c:v>
                </c:pt>
                <c:pt idx="4">
                  <c:v>19.452999999999999</c:v>
                </c:pt>
                <c:pt idx="5">
                  <c:v>24.361999999999998</c:v>
                </c:pt>
                <c:pt idx="6">
                  <c:v>29.3</c:v>
                </c:pt>
                <c:pt idx="7">
                  <c:v>34.216000000000001</c:v>
                </c:pt>
                <c:pt idx="8">
                  <c:v>39.158999999999999</c:v>
                </c:pt>
                <c:pt idx="9">
                  <c:v>44.091000000000001</c:v>
                </c:pt>
              </c:numCache>
            </c:numRef>
          </c:xVal>
          <c:yVal>
            <c:numRef>
              <c:f>'Figure 10'!$E$18:$E$42</c:f>
              <c:numCache>
                <c:formatCode>General</c:formatCode>
                <c:ptCount val="25"/>
                <c:pt idx="0">
                  <c:v>7.5</c:v>
                </c:pt>
                <c:pt idx="1">
                  <c:v>500</c:v>
                </c:pt>
                <c:pt idx="2">
                  <c:v>872.1</c:v>
                </c:pt>
                <c:pt idx="3">
                  <c:v>1036.7</c:v>
                </c:pt>
                <c:pt idx="4">
                  <c:v>1136</c:v>
                </c:pt>
                <c:pt idx="5">
                  <c:v>1197.3</c:v>
                </c:pt>
                <c:pt idx="6">
                  <c:v>1245.7</c:v>
                </c:pt>
                <c:pt idx="7">
                  <c:v>1280.3</c:v>
                </c:pt>
                <c:pt idx="8">
                  <c:v>1310.2</c:v>
                </c:pt>
                <c:pt idx="9">
                  <c:v>1328.7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5B8-492F-9B72-26D7CF504ABC}"/>
            </c:ext>
          </c:extLst>
        </c:ser>
        <c:ser>
          <c:idx val="2"/>
          <c:order val="2"/>
          <c:tx>
            <c:v>ρwv=0.49%</c:v>
          </c:tx>
          <c:spPr>
            <a:ln w="19050">
              <a:solidFill>
                <a:schemeClr val="tx1"/>
              </a:solidFill>
              <a:prstDash val="dashDot"/>
            </a:ln>
          </c:spPr>
          <c:marker>
            <c:symbol val="none"/>
          </c:marker>
          <c:xVal>
            <c:numRef>
              <c:f>'Figure 10'!$G$18:$G$48</c:f>
              <c:numCache>
                <c:formatCode>General</c:formatCode>
                <c:ptCount val="31"/>
                <c:pt idx="0">
                  <c:v>1.4E-2</c:v>
                </c:pt>
                <c:pt idx="1">
                  <c:v>4.8179999999999996</c:v>
                </c:pt>
                <c:pt idx="2">
                  <c:v>9.6470000000000002</c:v>
                </c:pt>
                <c:pt idx="3">
                  <c:v>14.538</c:v>
                </c:pt>
                <c:pt idx="4">
                  <c:v>19.446999999999999</c:v>
                </c:pt>
                <c:pt idx="5">
                  <c:v>24.364999999999998</c:v>
                </c:pt>
                <c:pt idx="6">
                  <c:v>29.286999999999999</c:v>
                </c:pt>
                <c:pt idx="7">
                  <c:v>34.212000000000003</c:v>
                </c:pt>
                <c:pt idx="8">
                  <c:v>39.140999999999998</c:v>
                </c:pt>
                <c:pt idx="9">
                  <c:v>44.070999999999998</c:v>
                </c:pt>
                <c:pt idx="10">
                  <c:v>48.956000000000003</c:v>
                </c:pt>
              </c:numCache>
            </c:numRef>
          </c:xVal>
          <c:yVal>
            <c:numRef>
              <c:f>'Figure 10'!$H$18:$H$48</c:f>
              <c:numCache>
                <c:formatCode>General</c:formatCode>
                <c:ptCount val="31"/>
                <c:pt idx="0">
                  <c:v>7</c:v>
                </c:pt>
                <c:pt idx="1">
                  <c:v>518.9</c:v>
                </c:pt>
                <c:pt idx="2">
                  <c:v>915.3</c:v>
                </c:pt>
                <c:pt idx="3">
                  <c:v>1095.4000000000001</c:v>
                </c:pt>
                <c:pt idx="4">
                  <c:v>1201.4000000000001</c:v>
                </c:pt>
                <c:pt idx="5">
                  <c:v>1272.2</c:v>
                </c:pt>
                <c:pt idx="6">
                  <c:v>1321.2</c:v>
                </c:pt>
                <c:pt idx="7">
                  <c:v>1363.5</c:v>
                </c:pt>
                <c:pt idx="8">
                  <c:v>1394.2</c:v>
                </c:pt>
                <c:pt idx="9">
                  <c:v>1416.5</c:v>
                </c:pt>
                <c:pt idx="10">
                  <c:v>1435.5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5B8-492F-9B72-26D7CF504ABC}"/>
            </c:ext>
          </c:extLst>
        </c:ser>
        <c:ser>
          <c:idx val="3"/>
          <c:order val="3"/>
          <c:tx>
            <c:v>ρwv=0.55%</c:v>
          </c:tx>
          <c:spPr>
            <a:ln w="19050">
              <a:solidFill>
                <a:schemeClr val="tx1"/>
              </a:solidFill>
              <a:prstDash val="dash"/>
            </a:ln>
          </c:spPr>
          <c:marker>
            <c:symbol val="none"/>
          </c:marker>
          <c:xVal>
            <c:numRef>
              <c:f>'Figure 10'!$J$18:$J$88</c:f>
              <c:numCache>
                <c:formatCode>General</c:formatCode>
                <c:ptCount val="71"/>
                <c:pt idx="0">
                  <c:v>1.4E-2</c:v>
                </c:pt>
                <c:pt idx="1">
                  <c:v>4.8170000000000002</c:v>
                </c:pt>
                <c:pt idx="2">
                  <c:v>9.6440000000000001</c:v>
                </c:pt>
                <c:pt idx="3">
                  <c:v>14.531000000000001</c:v>
                </c:pt>
                <c:pt idx="4">
                  <c:v>19.437999999999999</c:v>
                </c:pt>
                <c:pt idx="5">
                  <c:v>24.353999999999999</c:v>
                </c:pt>
                <c:pt idx="6">
                  <c:v>29.274999999999999</c:v>
                </c:pt>
                <c:pt idx="7">
                  <c:v>34.200000000000003</c:v>
                </c:pt>
                <c:pt idx="8">
                  <c:v>39.084000000000003</c:v>
                </c:pt>
                <c:pt idx="9">
                  <c:v>44.01</c:v>
                </c:pt>
                <c:pt idx="10">
                  <c:v>48.939</c:v>
                </c:pt>
              </c:numCache>
            </c:numRef>
          </c:xVal>
          <c:yVal>
            <c:numRef>
              <c:f>'Figure 10'!$K$18:$K$88</c:f>
              <c:numCache>
                <c:formatCode>General</c:formatCode>
                <c:ptCount val="71"/>
                <c:pt idx="0">
                  <c:v>7.1</c:v>
                </c:pt>
                <c:pt idx="1">
                  <c:v>519.79999999999995</c:v>
                </c:pt>
                <c:pt idx="2">
                  <c:v>929</c:v>
                </c:pt>
                <c:pt idx="3">
                  <c:v>1122.4000000000001</c:v>
                </c:pt>
                <c:pt idx="4">
                  <c:v>1233.5</c:v>
                </c:pt>
                <c:pt idx="5">
                  <c:v>1311.1</c:v>
                </c:pt>
                <c:pt idx="6">
                  <c:v>1365.9</c:v>
                </c:pt>
                <c:pt idx="7">
                  <c:v>1408.4</c:v>
                </c:pt>
                <c:pt idx="8">
                  <c:v>1440.4</c:v>
                </c:pt>
                <c:pt idx="9">
                  <c:v>1468.2</c:v>
                </c:pt>
                <c:pt idx="10">
                  <c:v>1488.8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5B8-492F-9B72-26D7CF504ABC}"/>
            </c:ext>
          </c:extLst>
        </c:ser>
        <c:ser>
          <c:idx val="4"/>
          <c:order val="4"/>
          <c:tx>
            <c:v>ρwv=0.60%</c:v>
          </c:tx>
          <c:spPr>
            <a:ln w="1905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'Figure 10'!$M$18:$M$68</c:f>
              <c:numCache>
                <c:formatCode>General</c:formatCode>
                <c:ptCount val="51"/>
                <c:pt idx="0">
                  <c:v>1.4E-2</c:v>
                </c:pt>
                <c:pt idx="1">
                  <c:v>4.8170000000000002</c:v>
                </c:pt>
                <c:pt idx="2">
                  <c:v>9.6419999999999995</c:v>
                </c:pt>
                <c:pt idx="3">
                  <c:v>14.519</c:v>
                </c:pt>
                <c:pt idx="4">
                  <c:v>19.414999999999999</c:v>
                </c:pt>
                <c:pt idx="5">
                  <c:v>24.334</c:v>
                </c:pt>
                <c:pt idx="6">
                  <c:v>29.263000000000002</c:v>
                </c:pt>
                <c:pt idx="7">
                  <c:v>34.136000000000003</c:v>
                </c:pt>
                <c:pt idx="8">
                  <c:v>39.054000000000002</c:v>
                </c:pt>
                <c:pt idx="9">
                  <c:v>43.982999999999997</c:v>
                </c:pt>
                <c:pt idx="10">
                  <c:v>48.91</c:v>
                </c:pt>
                <c:pt idx="11">
                  <c:v>53.84</c:v>
                </c:pt>
              </c:numCache>
            </c:numRef>
          </c:xVal>
          <c:yVal>
            <c:numRef>
              <c:f>'Figure 10'!$N$18:$N$68</c:f>
              <c:numCache>
                <c:formatCode>General</c:formatCode>
                <c:ptCount val="51"/>
                <c:pt idx="0">
                  <c:v>7.1</c:v>
                </c:pt>
                <c:pt idx="1">
                  <c:v>502.9</c:v>
                </c:pt>
                <c:pt idx="2">
                  <c:v>916.9</c:v>
                </c:pt>
                <c:pt idx="3">
                  <c:v>1131.0999999999999</c:v>
                </c:pt>
                <c:pt idx="4">
                  <c:v>1251.2</c:v>
                </c:pt>
                <c:pt idx="5">
                  <c:v>1332.1</c:v>
                </c:pt>
                <c:pt idx="6">
                  <c:v>1391</c:v>
                </c:pt>
                <c:pt idx="7">
                  <c:v>1436.3</c:v>
                </c:pt>
                <c:pt idx="8">
                  <c:v>1474.1</c:v>
                </c:pt>
                <c:pt idx="9">
                  <c:v>1502.5</c:v>
                </c:pt>
                <c:pt idx="10">
                  <c:v>1526.7</c:v>
                </c:pt>
                <c:pt idx="11">
                  <c:v>1545.4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5B8-492F-9B72-26D7CF504ABC}"/>
            </c:ext>
          </c:extLst>
        </c:ser>
        <c:ser>
          <c:idx val="5"/>
          <c:order val="5"/>
          <c:tx>
            <c:v>ρwv=0.65%</c:v>
          </c:tx>
          <c:spPr>
            <a:ln w="19050">
              <a:solidFill>
                <a:schemeClr val="tx1"/>
              </a:solidFill>
              <a:prstDash val="sysDot"/>
            </a:ln>
          </c:spPr>
          <c:marker>
            <c:symbol val="none"/>
          </c:marker>
          <c:xVal>
            <c:numRef>
              <c:f>'Figure 10'!$P$18:$P$49</c:f>
              <c:numCache>
                <c:formatCode>General</c:formatCode>
                <c:ptCount val="32"/>
                <c:pt idx="0">
                  <c:v>1.4E-2</c:v>
                </c:pt>
                <c:pt idx="1">
                  <c:v>4.8159999999999998</c:v>
                </c:pt>
                <c:pt idx="2">
                  <c:v>9.64</c:v>
                </c:pt>
                <c:pt idx="3">
                  <c:v>14.513999999999999</c:v>
                </c:pt>
                <c:pt idx="4">
                  <c:v>19.413</c:v>
                </c:pt>
                <c:pt idx="5">
                  <c:v>24.33</c:v>
                </c:pt>
                <c:pt idx="6">
                  <c:v>29.209</c:v>
                </c:pt>
                <c:pt idx="7">
                  <c:v>34.125</c:v>
                </c:pt>
                <c:pt idx="8">
                  <c:v>39.045999999999999</c:v>
                </c:pt>
                <c:pt idx="9">
                  <c:v>43.972000000000001</c:v>
                </c:pt>
                <c:pt idx="10">
                  <c:v>48.9</c:v>
                </c:pt>
                <c:pt idx="11">
                  <c:v>53.83</c:v>
                </c:pt>
                <c:pt idx="12">
                  <c:v>58.76</c:v>
                </c:pt>
                <c:pt idx="13">
                  <c:v>63.69</c:v>
                </c:pt>
                <c:pt idx="14">
                  <c:v>68.623999999999995</c:v>
                </c:pt>
                <c:pt idx="15">
                  <c:v>73.549000000000007</c:v>
                </c:pt>
                <c:pt idx="16">
                  <c:v>78.492999999999995</c:v>
                </c:pt>
                <c:pt idx="17">
                  <c:v>83.427999999999997</c:v>
                </c:pt>
                <c:pt idx="18">
                  <c:v>88.361999999999995</c:v>
                </c:pt>
              </c:numCache>
            </c:numRef>
          </c:xVal>
          <c:yVal>
            <c:numRef>
              <c:f>'Figure 10'!$Q$18:$Q$49</c:f>
              <c:numCache>
                <c:formatCode>General</c:formatCode>
                <c:ptCount val="32"/>
                <c:pt idx="0">
                  <c:v>7.3</c:v>
                </c:pt>
                <c:pt idx="1">
                  <c:v>503.5</c:v>
                </c:pt>
                <c:pt idx="2">
                  <c:v>925.1</c:v>
                </c:pt>
                <c:pt idx="3">
                  <c:v>1150.0999999999999</c:v>
                </c:pt>
                <c:pt idx="4">
                  <c:v>1277.4000000000001</c:v>
                </c:pt>
                <c:pt idx="5">
                  <c:v>1363.4</c:v>
                </c:pt>
                <c:pt idx="6">
                  <c:v>1423</c:v>
                </c:pt>
                <c:pt idx="7">
                  <c:v>1469.5</c:v>
                </c:pt>
                <c:pt idx="8">
                  <c:v>1507.8</c:v>
                </c:pt>
                <c:pt idx="9">
                  <c:v>1534.9</c:v>
                </c:pt>
                <c:pt idx="10">
                  <c:v>1557.5</c:v>
                </c:pt>
                <c:pt idx="11">
                  <c:v>1574.6</c:v>
                </c:pt>
                <c:pt idx="12">
                  <c:v>1592</c:v>
                </c:pt>
                <c:pt idx="13">
                  <c:v>1604.4</c:v>
                </c:pt>
                <c:pt idx="14">
                  <c:v>1616.4</c:v>
                </c:pt>
                <c:pt idx="15">
                  <c:v>1628.8</c:v>
                </c:pt>
                <c:pt idx="16">
                  <c:v>1639.8</c:v>
                </c:pt>
                <c:pt idx="17">
                  <c:v>1649.3</c:v>
                </c:pt>
                <c:pt idx="18">
                  <c:v>1656.8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C5B8-492F-9B72-26D7CF504ABC}"/>
            </c:ext>
          </c:extLst>
        </c:ser>
        <c:ser>
          <c:idx val="17"/>
          <c:order val="6"/>
          <c:tx>
            <c:v>ρwv=0.70%</c:v>
          </c:tx>
          <c:spPr>
            <a:ln w="19050">
              <a:solidFill>
                <a:schemeClr val="tx1"/>
              </a:solidFill>
            </a:ln>
          </c:spPr>
          <c:marker>
            <c:symbol val="diamond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'Figure 10'!$S$18:$S$47</c:f>
              <c:numCache>
                <c:formatCode>General</c:formatCode>
                <c:ptCount val="30"/>
                <c:pt idx="0">
                  <c:v>1.4E-2</c:v>
                </c:pt>
                <c:pt idx="1">
                  <c:v>4.8159999999999998</c:v>
                </c:pt>
                <c:pt idx="2">
                  <c:v>9.6370000000000005</c:v>
                </c:pt>
                <c:pt idx="3">
                  <c:v>14.487</c:v>
                </c:pt>
                <c:pt idx="4">
                  <c:v>19.329000000000001</c:v>
                </c:pt>
                <c:pt idx="5">
                  <c:v>24.231999999999999</c:v>
                </c:pt>
                <c:pt idx="6">
                  <c:v>29.132000000000001</c:v>
                </c:pt>
                <c:pt idx="7">
                  <c:v>34.037999999999997</c:v>
                </c:pt>
                <c:pt idx="8">
                  <c:v>38.941000000000003</c:v>
                </c:pt>
                <c:pt idx="9">
                  <c:v>43.862000000000002</c:v>
                </c:pt>
                <c:pt idx="10">
                  <c:v>48.784999999999997</c:v>
                </c:pt>
                <c:pt idx="11">
                  <c:v>53.71</c:v>
                </c:pt>
                <c:pt idx="12">
                  <c:v>58.631999999999998</c:v>
                </c:pt>
                <c:pt idx="13">
                  <c:v>63.57</c:v>
                </c:pt>
                <c:pt idx="14">
                  <c:v>68.503</c:v>
                </c:pt>
                <c:pt idx="15">
                  <c:v>73.430999999999997</c:v>
                </c:pt>
                <c:pt idx="16">
                  <c:v>78.361000000000004</c:v>
                </c:pt>
                <c:pt idx="17">
                  <c:v>83.292000000000002</c:v>
                </c:pt>
                <c:pt idx="18">
                  <c:v>88.224000000000004</c:v>
                </c:pt>
                <c:pt idx="19">
                  <c:v>93.156000000000006</c:v>
                </c:pt>
                <c:pt idx="20">
                  <c:v>98.09</c:v>
                </c:pt>
              </c:numCache>
            </c:numRef>
          </c:xVal>
          <c:yVal>
            <c:numRef>
              <c:f>'Figure 10'!$T$18:$T$47</c:f>
              <c:numCache>
                <c:formatCode>General</c:formatCode>
                <c:ptCount val="30"/>
                <c:pt idx="0">
                  <c:v>7.4</c:v>
                </c:pt>
                <c:pt idx="1">
                  <c:v>503.6</c:v>
                </c:pt>
                <c:pt idx="2">
                  <c:v>932.2</c:v>
                </c:pt>
                <c:pt idx="3">
                  <c:v>1165.0999999999999</c:v>
                </c:pt>
                <c:pt idx="4">
                  <c:v>1300.7</c:v>
                </c:pt>
                <c:pt idx="5">
                  <c:v>1392.4</c:v>
                </c:pt>
                <c:pt idx="6">
                  <c:v>1452.2</c:v>
                </c:pt>
                <c:pt idx="7">
                  <c:v>1498.7</c:v>
                </c:pt>
                <c:pt idx="8">
                  <c:v>1535.3</c:v>
                </c:pt>
                <c:pt idx="9">
                  <c:v>1562.8</c:v>
                </c:pt>
                <c:pt idx="10">
                  <c:v>1589.8</c:v>
                </c:pt>
                <c:pt idx="11">
                  <c:v>1609.2</c:v>
                </c:pt>
                <c:pt idx="12">
                  <c:v>1628.7</c:v>
                </c:pt>
                <c:pt idx="13">
                  <c:v>1645.9</c:v>
                </c:pt>
                <c:pt idx="14">
                  <c:v>1658.7</c:v>
                </c:pt>
                <c:pt idx="15">
                  <c:v>1670.7</c:v>
                </c:pt>
                <c:pt idx="16">
                  <c:v>1681.9</c:v>
                </c:pt>
                <c:pt idx="17">
                  <c:v>1690.9</c:v>
                </c:pt>
                <c:pt idx="18">
                  <c:v>1698.6</c:v>
                </c:pt>
                <c:pt idx="19">
                  <c:v>1706.9</c:v>
                </c:pt>
                <c:pt idx="20">
                  <c:v>1713.9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C5B8-492F-9B72-26D7CF504ABC}"/>
            </c:ext>
          </c:extLst>
        </c:ser>
        <c:ser>
          <c:idx val="6"/>
          <c:order val="7"/>
          <c:tx>
            <c:v>ρwv=0.75%</c:v>
          </c:tx>
          <c:spPr>
            <a:ln w="19050">
              <a:solidFill>
                <a:schemeClr val="tx1"/>
              </a:solidFill>
              <a:prstDash val="sysDash"/>
            </a:ln>
          </c:spPr>
          <c:marker>
            <c:symbol val="star"/>
            <c:size val="5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'Figure 10'!$V$18:$V$58</c:f>
              <c:numCache>
                <c:formatCode>General</c:formatCode>
                <c:ptCount val="41"/>
                <c:pt idx="0">
                  <c:v>1.4E-2</c:v>
                </c:pt>
                <c:pt idx="1">
                  <c:v>4.8159999999999998</c:v>
                </c:pt>
                <c:pt idx="2">
                  <c:v>9.6370000000000005</c:v>
                </c:pt>
                <c:pt idx="3">
                  <c:v>14.505000000000001</c:v>
                </c:pt>
                <c:pt idx="4">
                  <c:v>19.402000000000001</c:v>
                </c:pt>
                <c:pt idx="5">
                  <c:v>24.277999999999999</c:v>
                </c:pt>
                <c:pt idx="6">
                  <c:v>29.181999999999999</c:v>
                </c:pt>
                <c:pt idx="7">
                  <c:v>34.091999999999999</c:v>
                </c:pt>
                <c:pt idx="8">
                  <c:v>39.03</c:v>
                </c:pt>
                <c:pt idx="9">
                  <c:v>43.956000000000003</c:v>
                </c:pt>
                <c:pt idx="10">
                  <c:v>48.881999999999998</c:v>
                </c:pt>
                <c:pt idx="11">
                  <c:v>53.801000000000002</c:v>
                </c:pt>
                <c:pt idx="12">
                  <c:v>58.741</c:v>
                </c:pt>
                <c:pt idx="13">
                  <c:v>63.671999999999997</c:v>
                </c:pt>
                <c:pt idx="14">
                  <c:v>68.602999999999994</c:v>
                </c:pt>
                <c:pt idx="15">
                  <c:v>73.534000000000006</c:v>
                </c:pt>
                <c:pt idx="16">
                  <c:v>78.462999999999994</c:v>
                </c:pt>
                <c:pt idx="17">
                  <c:v>83.396000000000001</c:v>
                </c:pt>
                <c:pt idx="18">
                  <c:v>88.325999999999993</c:v>
                </c:pt>
                <c:pt idx="19">
                  <c:v>93.27</c:v>
                </c:pt>
                <c:pt idx="20">
                  <c:v>98.207999999999998</c:v>
                </c:pt>
                <c:pt idx="21">
                  <c:v>103.14100000000001</c:v>
                </c:pt>
                <c:pt idx="22">
                  <c:v>108.07299999999999</c:v>
                </c:pt>
                <c:pt idx="23">
                  <c:v>113.009</c:v>
                </c:pt>
                <c:pt idx="24">
                  <c:v>117.953</c:v>
                </c:pt>
                <c:pt idx="25">
                  <c:v>122.887</c:v>
                </c:pt>
                <c:pt idx="26">
                  <c:v>127.822</c:v>
                </c:pt>
                <c:pt idx="27">
                  <c:v>132.767</c:v>
                </c:pt>
                <c:pt idx="28">
                  <c:v>137.69499999999999</c:v>
                </c:pt>
                <c:pt idx="29">
                  <c:v>142.64099999999999</c:v>
                </c:pt>
                <c:pt idx="30">
                  <c:v>147.58099999999999</c:v>
                </c:pt>
                <c:pt idx="31">
                  <c:v>152.51900000000001</c:v>
                </c:pt>
                <c:pt idx="32">
                  <c:v>157.45699999999999</c:v>
                </c:pt>
                <c:pt idx="33">
                  <c:v>162.39699999999999</c:v>
                </c:pt>
                <c:pt idx="34">
                  <c:v>167.339</c:v>
                </c:pt>
                <c:pt idx="35">
                  <c:v>172.279</c:v>
                </c:pt>
                <c:pt idx="36">
                  <c:v>177.214</c:v>
                </c:pt>
                <c:pt idx="37">
                  <c:v>182.149</c:v>
                </c:pt>
                <c:pt idx="38">
                  <c:v>187.089</c:v>
                </c:pt>
                <c:pt idx="39">
                  <c:v>192.02699999999999</c:v>
                </c:pt>
                <c:pt idx="40">
                  <c:v>196.97</c:v>
                </c:pt>
              </c:numCache>
            </c:numRef>
          </c:xVal>
          <c:yVal>
            <c:numRef>
              <c:f>'Figure 10'!$W$18:$W$58</c:f>
              <c:numCache>
                <c:formatCode>General</c:formatCode>
                <c:ptCount val="41"/>
                <c:pt idx="0">
                  <c:v>7.4</c:v>
                </c:pt>
                <c:pt idx="1">
                  <c:v>505</c:v>
                </c:pt>
                <c:pt idx="2">
                  <c:v>928.3</c:v>
                </c:pt>
                <c:pt idx="3">
                  <c:v>1168.5999999999999</c:v>
                </c:pt>
                <c:pt idx="4">
                  <c:v>1316.5</c:v>
                </c:pt>
                <c:pt idx="5">
                  <c:v>1415.2</c:v>
                </c:pt>
                <c:pt idx="6">
                  <c:v>1481.8</c:v>
                </c:pt>
                <c:pt idx="7">
                  <c:v>1532.2</c:v>
                </c:pt>
                <c:pt idx="8">
                  <c:v>1569.8</c:v>
                </c:pt>
                <c:pt idx="9">
                  <c:v>1598.8</c:v>
                </c:pt>
                <c:pt idx="10">
                  <c:v>1623.8</c:v>
                </c:pt>
                <c:pt idx="11">
                  <c:v>1644.3</c:v>
                </c:pt>
                <c:pt idx="12">
                  <c:v>1662.7</c:v>
                </c:pt>
                <c:pt idx="13">
                  <c:v>1680.1</c:v>
                </c:pt>
                <c:pt idx="14">
                  <c:v>1695</c:v>
                </c:pt>
                <c:pt idx="15">
                  <c:v>1707.8</c:v>
                </c:pt>
                <c:pt idx="16">
                  <c:v>1719.4</c:v>
                </c:pt>
                <c:pt idx="17">
                  <c:v>1730</c:v>
                </c:pt>
                <c:pt idx="18">
                  <c:v>1740.7</c:v>
                </c:pt>
                <c:pt idx="19">
                  <c:v>1745.1</c:v>
                </c:pt>
                <c:pt idx="20">
                  <c:v>1742.7</c:v>
                </c:pt>
                <c:pt idx="21">
                  <c:v>1756.2</c:v>
                </c:pt>
                <c:pt idx="22">
                  <c:v>1762.8</c:v>
                </c:pt>
                <c:pt idx="23">
                  <c:v>1766.3</c:v>
                </c:pt>
                <c:pt idx="24">
                  <c:v>1760.9</c:v>
                </c:pt>
                <c:pt idx="25">
                  <c:v>1773.6</c:v>
                </c:pt>
                <c:pt idx="26">
                  <c:v>1774.8</c:v>
                </c:pt>
                <c:pt idx="27">
                  <c:v>1767.8</c:v>
                </c:pt>
                <c:pt idx="28">
                  <c:v>1780.3</c:v>
                </c:pt>
                <c:pt idx="29">
                  <c:v>1776.8</c:v>
                </c:pt>
                <c:pt idx="30">
                  <c:v>1775.8</c:v>
                </c:pt>
                <c:pt idx="31">
                  <c:v>1781.5</c:v>
                </c:pt>
                <c:pt idx="32">
                  <c:v>1780.2</c:v>
                </c:pt>
                <c:pt idx="33">
                  <c:v>1781.5</c:v>
                </c:pt>
                <c:pt idx="34">
                  <c:v>1763</c:v>
                </c:pt>
                <c:pt idx="35">
                  <c:v>1761.1</c:v>
                </c:pt>
                <c:pt idx="36">
                  <c:v>1776.1</c:v>
                </c:pt>
                <c:pt idx="37">
                  <c:v>1777.6</c:v>
                </c:pt>
                <c:pt idx="38">
                  <c:v>1778.2</c:v>
                </c:pt>
                <c:pt idx="39">
                  <c:v>1776.1</c:v>
                </c:pt>
                <c:pt idx="40">
                  <c:v>1782.9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C5B8-492F-9B72-26D7CF504ABC}"/>
            </c:ext>
          </c:extLst>
        </c:ser>
        <c:ser>
          <c:idx val="7"/>
          <c:order val="8"/>
          <c:tx>
            <c:v>ρwv=0.80%</c:v>
          </c:tx>
          <c:spPr>
            <a:ln w="19050">
              <a:solidFill>
                <a:schemeClr val="tx1"/>
              </a:solidFill>
              <a:prstDash val="solid"/>
            </a:ln>
          </c:spPr>
          <c:marker>
            <c:symbol val="x"/>
            <c:size val="5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'Figure 10'!$Y$18:$Y$64</c:f>
              <c:numCache>
                <c:formatCode>General</c:formatCode>
                <c:ptCount val="47"/>
                <c:pt idx="0">
                  <c:v>1.4E-2</c:v>
                </c:pt>
                <c:pt idx="1">
                  <c:v>4.8159999999999998</c:v>
                </c:pt>
                <c:pt idx="2">
                  <c:v>9.6370000000000005</c:v>
                </c:pt>
                <c:pt idx="3">
                  <c:v>14.503</c:v>
                </c:pt>
                <c:pt idx="4">
                  <c:v>19.393999999999998</c:v>
                </c:pt>
                <c:pt idx="5">
                  <c:v>24.276</c:v>
                </c:pt>
                <c:pt idx="6">
                  <c:v>29.184000000000001</c:v>
                </c:pt>
                <c:pt idx="7">
                  <c:v>34.091000000000001</c:v>
                </c:pt>
                <c:pt idx="8">
                  <c:v>39.003999999999998</c:v>
                </c:pt>
                <c:pt idx="9">
                  <c:v>43.944000000000003</c:v>
                </c:pt>
                <c:pt idx="10">
                  <c:v>48.87</c:v>
                </c:pt>
                <c:pt idx="11">
                  <c:v>53.792000000000002</c:v>
                </c:pt>
                <c:pt idx="12">
                  <c:v>58.728000000000002</c:v>
                </c:pt>
                <c:pt idx="13">
                  <c:v>63.658000000000001</c:v>
                </c:pt>
                <c:pt idx="14">
                  <c:v>68.588999999999999</c:v>
                </c:pt>
                <c:pt idx="15">
                  <c:v>73.516000000000005</c:v>
                </c:pt>
                <c:pt idx="16">
                  <c:v>78.451999999999998</c:v>
                </c:pt>
                <c:pt idx="17">
                  <c:v>83.384</c:v>
                </c:pt>
                <c:pt idx="18">
                  <c:v>88.316000000000003</c:v>
                </c:pt>
                <c:pt idx="19">
                  <c:v>93.254000000000005</c:v>
                </c:pt>
                <c:pt idx="20">
                  <c:v>98.185000000000002</c:v>
                </c:pt>
                <c:pt idx="21">
                  <c:v>103.121</c:v>
                </c:pt>
                <c:pt idx="22">
                  <c:v>108.053</c:v>
                </c:pt>
                <c:pt idx="23">
                  <c:v>112.997</c:v>
                </c:pt>
                <c:pt idx="24">
                  <c:v>117.928</c:v>
                </c:pt>
                <c:pt idx="25">
                  <c:v>122.872</c:v>
                </c:pt>
                <c:pt idx="26">
                  <c:v>127.804</c:v>
                </c:pt>
                <c:pt idx="27">
                  <c:v>132.75</c:v>
                </c:pt>
                <c:pt idx="28">
                  <c:v>137.684</c:v>
                </c:pt>
                <c:pt idx="29">
                  <c:v>142.62799999999999</c:v>
                </c:pt>
                <c:pt idx="30">
                  <c:v>147.57</c:v>
                </c:pt>
                <c:pt idx="31">
                  <c:v>152.499</c:v>
                </c:pt>
                <c:pt idx="32">
                  <c:v>157.44</c:v>
                </c:pt>
                <c:pt idx="33">
                  <c:v>162.37799999999999</c:v>
                </c:pt>
                <c:pt idx="34">
                  <c:v>167.31399999999999</c:v>
                </c:pt>
                <c:pt idx="35">
                  <c:v>172.251</c:v>
                </c:pt>
                <c:pt idx="36">
                  <c:v>177.18899999999999</c:v>
                </c:pt>
                <c:pt idx="37">
                  <c:v>182.12700000000001</c:v>
                </c:pt>
                <c:pt idx="38">
                  <c:v>187.065</c:v>
                </c:pt>
                <c:pt idx="39">
                  <c:v>192.005</c:v>
                </c:pt>
                <c:pt idx="40">
                  <c:v>196.94399999999999</c:v>
                </c:pt>
                <c:pt idx="41">
                  <c:v>201.874</c:v>
                </c:pt>
                <c:pt idx="42">
                  <c:v>206.822</c:v>
                </c:pt>
                <c:pt idx="43">
                  <c:v>211.76300000000001</c:v>
                </c:pt>
                <c:pt idx="44">
                  <c:v>216.702</c:v>
                </c:pt>
                <c:pt idx="45">
                  <c:v>221.64099999999999</c:v>
                </c:pt>
                <c:pt idx="46">
                  <c:v>226.58099999999999</c:v>
                </c:pt>
              </c:numCache>
            </c:numRef>
          </c:xVal>
          <c:yVal>
            <c:numRef>
              <c:f>'Figure 10'!$Z$18:$Z$64</c:f>
              <c:numCache>
                <c:formatCode>General</c:formatCode>
                <c:ptCount val="47"/>
                <c:pt idx="0">
                  <c:v>7.2</c:v>
                </c:pt>
                <c:pt idx="1">
                  <c:v>505.7</c:v>
                </c:pt>
                <c:pt idx="2">
                  <c:v>930.3</c:v>
                </c:pt>
                <c:pt idx="3">
                  <c:v>1173.9000000000001</c:v>
                </c:pt>
                <c:pt idx="4">
                  <c:v>1329</c:v>
                </c:pt>
                <c:pt idx="5">
                  <c:v>1434.8</c:v>
                </c:pt>
                <c:pt idx="6">
                  <c:v>1508.6</c:v>
                </c:pt>
                <c:pt idx="7">
                  <c:v>1562.4</c:v>
                </c:pt>
                <c:pt idx="8">
                  <c:v>1602.6</c:v>
                </c:pt>
                <c:pt idx="9">
                  <c:v>1635.7</c:v>
                </c:pt>
                <c:pt idx="10">
                  <c:v>1660.7</c:v>
                </c:pt>
                <c:pt idx="11">
                  <c:v>1681.5</c:v>
                </c:pt>
                <c:pt idx="12">
                  <c:v>1699.8</c:v>
                </c:pt>
                <c:pt idx="13">
                  <c:v>1716.7</c:v>
                </c:pt>
                <c:pt idx="14">
                  <c:v>1732</c:v>
                </c:pt>
                <c:pt idx="15">
                  <c:v>1745.2</c:v>
                </c:pt>
                <c:pt idx="16">
                  <c:v>1757.1</c:v>
                </c:pt>
                <c:pt idx="17">
                  <c:v>1767.5</c:v>
                </c:pt>
                <c:pt idx="18">
                  <c:v>1777.8</c:v>
                </c:pt>
                <c:pt idx="19">
                  <c:v>1785.1</c:v>
                </c:pt>
                <c:pt idx="20">
                  <c:v>1793.4</c:v>
                </c:pt>
                <c:pt idx="21">
                  <c:v>1800.8</c:v>
                </c:pt>
                <c:pt idx="22">
                  <c:v>1799.3</c:v>
                </c:pt>
                <c:pt idx="23">
                  <c:v>1807.7</c:v>
                </c:pt>
                <c:pt idx="24">
                  <c:v>1812.6</c:v>
                </c:pt>
                <c:pt idx="25">
                  <c:v>1807.3</c:v>
                </c:pt>
                <c:pt idx="26">
                  <c:v>1816.7</c:v>
                </c:pt>
                <c:pt idx="27">
                  <c:v>1807.2</c:v>
                </c:pt>
                <c:pt idx="28">
                  <c:v>1815.2</c:v>
                </c:pt>
                <c:pt idx="29">
                  <c:v>1817.1</c:v>
                </c:pt>
                <c:pt idx="30">
                  <c:v>1809.3</c:v>
                </c:pt>
                <c:pt idx="31">
                  <c:v>1821.4</c:v>
                </c:pt>
                <c:pt idx="32">
                  <c:v>1828.6</c:v>
                </c:pt>
                <c:pt idx="33">
                  <c:v>1821.8</c:v>
                </c:pt>
                <c:pt idx="34">
                  <c:v>1828.8</c:v>
                </c:pt>
                <c:pt idx="35">
                  <c:v>1830.1</c:v>
                </c:pt>
                <c:pt idx="36">
                  <c:v>1828.6</c:v>
                </c:pt>
                <c:pt idx="37">
                  <c:v>1817.8</c:v>
                </c:pt>
                <c:pt idx="38">
                  <c:v>1830.8</c:v>
                </c:pt>
                <c:pt idx="39">
                  <c:v>1830.3</c:v>
                </c:pt>
                <c:pt idx="40">
                  <c:v>1822.1</c:v>
                </c:pt>
                <c:pt idx="41">
                  <c:v>1833.8</c:v>
                </c:pt>
                <c:pt idx="42">
                  <c:v>1832</c:v>
                </c:pt>
                <c:pt idx="43">
                  <c:v>1813.4</c:v>
                </c:pt>
                <c:pt idx="44">
                  <c:v>1820.6</c:v>
                </c:pt>
                <c:pt idx="45">
                  <c:v>1814.3</c:v>
                </c:pt>
                <c:pt idx="46">
                  <c:v>1812.2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5B8-492F-9B72-26D7CF504ABC}"/>
            </c:ext>
          </c:extLst>
        </c:ser>
        <c:ser>
          <c:idx val="9"/>
          <c:order val="9"/>
          <c:tx>
            <c:v>ρwv=0.85%</c:v>
          </c:tx>
          <c:spPr>
            <a:ln w="19050">
              <a:solidFill>
                <a:schemeClr val="tx1"/>
              </a:solidFill>
              <a:prstDash val="solid"/>
            </a:ln>
          </c:spPr>
          <c:marker>
            <c:symbol val="plus"/>
            <c:size val="5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'Figure 10'!$AB$18:$AB$68</c:f>
              <c:numCache>
                <c:formatCode>General</c:formatCode>
                <c:ptCount val="51"/>
                <c:pt idx="0">
                  <c:v>1.4E-2</c:v>
                </c:pt>
                <c:pt idx="1">
                  <c:v>4.8159999999999998</c:v>
                </c:pt>
                <c:pt idx="2">
                  <c:v>9.6370000000000005</c:v>
                </c:pt>
                <c:pt idx="3">
                  <c:v>14.499000000000001</c:v>
                </c:pt>
                <c:pt idx="4">
                  <c:v>19.396000000000001</c:v>
                </c:pt>
                <c:pt idx="5">
                  <c:v>24.271999999999998</c:v>
                </c:pt>
                <c:pt idx="6">
                  <c:v>29.175999999999998</c:v>
                </c:pt>
                <c:pt idx="7">
                  <c:v>34.081000000000003</c:v>
                </c:pt>
                <c:pt idx="8">
                  <c:v>39.003999999999998</c:v>
                </c:pt>
                <c:pt idx="9">
                  <c:v>43.921999999999997</c:v>
                </c:pt>
                <c:pt idx="10">
                  <c:v>48.856000000000002</c:v>
                </c:pt>
                <c:pt idx="11">
                  <c:v>53.777999999999999</c:v>
                </c:pt>
                <c:pt idx="12">
                  <c:v>58.707000000000001</c:v>
                </c:pt>
                <c:pt idx="13">
                  <c:v>63.634</c:v>
                </c:pt>
                <c:pt idx="14">
                  <c:v>68.572000000000003</c:v>
                </c:pt>
                <c:pt idx="15">
                  <c:v>73.506</c:v>
                </c:pt>
                <c:pt idx="16">
                  <c:v>78.429000000000002</c:v>
                </c:pt>
                <c:pt idx="17">
                  <c:v>83.373000000000005</c:v>
                </c:pt>
                <c:pt idx="18">
                  <c:v>88.301000000000002</c:v>
                </c:pt>
                <c:pt idx="19">
                  <c:v>93.241</c:v>
                </c:pt>
                <c:pt idx="20">
                  <c:v>98.167000000000002</c:v>
                </c:pt>
                <c:pt idx="21">
                  <c:v>103.113</c:v>
                </c:pt>
                <c:pt idx="22">
                  <c:v>108.044</c:v>
                </c:pt>
                <c:pt idx="23">
                  <c:v>112.98699999999999</c:v>
                </c:pt>
                <c:pt idx="24">
                  <c:v>117.91500000000001</c:v>
                </c:pt>
                <c:pt idx="25">
                  <c:v>122.86199999999999</c:v>
                </c:pt>
                <c:pt idx="26">
                  <c:v>127.798</c:v>
                </c:pt>
                <c:pt idx="27">
                  <c:v>132.72900000000001</c:v>
                </c:pt>
                <c:pt idx="28">
                  <c:v>137.672</c:v>
                </c:pt>
                <c:pt idx="29">
                  <c:v>142.61099999999999</c:v>
                </c:pt>
                <c:pt idx="30">
                  <c:v>147.54599999999999</c:v>
                </c:pt>
                <c:pt idx="31">
                  <c:v>152.476</c:v>
                </c:pt>
                <c:pt idx="32">
                  <c:v>157.41999999999999</c:v>
                </c:pt>
                <c:pt idx="33">
                  <c:v>162.358</c:v>
                </c:pt>
                <c:pt idx="34">
                  <c:v>167.29599999999999</c:v>
                </c:pt>
                <c:pt idx="35">
                  <c:v>172.232</c:v>
                </c:pt>
                <c:pt idx="36">
                  <c:v>177.172</c:v>
                </c:pt>
                <c:pt idx="37">
                  <c:v>182.102</c:v>
                </c:pt>
                <c:pt idx="38">
                  <c:v>187.04900000000001</c:v>
                </c:pt>
                <c:pt idx="39">
                  <c:v>191.988</c:v>
                </c:pt>
                <c:pt idx="40">
                  <c:v>196.92699999999999</c:v>
                </c:pt>
                <c:pt idx="41">
                  <c:v>201.86500000000001</c:v>
                </c:pt>
                <c:pt idx="42">
                  <c:v>206.803</c:v>
                </c:pt>
                <c:pt idx="43">
                  <c:v>211.733</c:v>
                </c:pt>
                <c:pt idx="44">
                  <c:v>216.68199999999999</c:v>
                </c:pt>
                <c:pt idx="45">
                  <c:v>221.62200000000001</c:v>
                </c:pt>
                <c:pt idx="46">
                  <c:v>226.56100000000001</c:v>
                </c:pt>
                <c:pt idx="47">
                  <c:v>231.49799999999999</c:v>
                </c:pt>
                <c:pt idx="48">
                  <c:v>236.43799999999999</c:v>
                </c:pt>
              </c:numCache>
            </c:numRef>
          </c:xVal>
          <c:yVal>
            <c:numRef>
              <c:f>'Figure 10'!$AC$18:$AC$68</c:f>
              <c:numCache>
                <c:formatCode>General</c:formatCode>
                <c:ptCount val="51"/>
                <c:pt idx="0">
                  <c:v>7</c:v>
                </c:pt>
                <c:pt idx="1">
                  <c:v>506.6</c:v>
                </c:pt>
                <c:pt idx="2">
                  <c:v>932.4</c:v>
                </c:pt>
                <c:pt idx="3">
                  <c:v>1177</c:v>
                </c:pt>
                <c:pt idx="4">
                  <c:v>1336.9</c:v>
                </c:pt>
                <c:pt idx="5">
                  <c:v>1453.5</c:v>
                </c:pt>
                <c:pt idx="6">
                  <c:v>1533.5</c:v>
                </c:pt>
                <c:pt idx="7">
                  <c:v>1592.6</c:v>
                </c:pt>
                <c:pt idx="8">
                  <c:v>1636</c:v>
                </c:pt>
                <c:pt idx="9">
                  <c:v>1670.4</c:v>
                </c:pt>
                <c:pt idx="10">
                  <c:v>1698.7</c:v>
                </c:pt>
                <c:pt idx="11">
                  <c:v>1720.7</c:v>
                </c:pt>
                <c:pt idx="12">
                  <c:v>1739.6</c:v>
                </c:pt>
                <c:pt idx="13">
                  <c:v>1757.5</c:v>
                </c:pt>
                <c:pt idx="14">
                  <c:v>1773.2</c:v>
                </c:pt>
                <c:pt idx="15">
                  <c:v>1784.5</c:v>
                </c:pt>
                <c:pt idx="16">
                  <c:v>1795.9</c:v>
                </c:pt>
                <c:pt idx="17">
                  <c:v>1803.3</c:v>
                </c:pt>
                <c:pt idx="18">
                  <c:v>1812.2</c:v>
                </c:pt>
                <c:pt idx="19">
                  <c:v>1820.5</c:v>
                </c:pt>
                <c:pt idx="20">
                  <c:v>1828.3</c:v>
                </c:pt>
                <c:pt idx="21">
                  <c:v>1833</c:v>
                </c:pt>
                <c:pt idx="22">
                  <c:v>1837.5</c:v>
                </c:pt>
                <c:pt idx="23">
                  <c:v>1838.3</c:v>
                </c:pt>
                <c:pt idx="24">
                  <c:v>1841.2</c:v>
                </c:pt>
                <c:pt idx="25">
                  <c:v>1845.5</c:v>
                </c:pt>
                <c:pt idx="26">
                  <c:v>1851.8</c:v>
                </c:pt>
                <c:pt idx="27">
                  <c:v>1855.6</c:v>
                </c:pt>
                <c:pt idx="28">
                  <c:v>1860.3</c:v>
                </c:pt>
                <c:pt idx="29">
                  <c:v>1867.1</c:v>
                </c:pt>
                <c:pt idx="30">
                  <c:v>1865.7</c:v>
                </c:pt>
                <c:pt idx="31">
                  <c:v>1867.4</c:v>
                </c:pt>
                <c:pt idx="32">
                  <c:v>1867.8</c:v>
                </c:pt>
                <c:pt idx="33">
                  <c:v>1865.5</c:v>
                </c:pt>
                <c:pt idx="34">
                  <c:v>1867.3</c:v>
                </c:pt>
                <c:pt idx="35">
                  <c:v>1872.3</c:v>
                </c:pt>
                <c:pt idx="36">
                  <c:v>1868.8</c:v>
                </c:pt>
                <c:pt idx="37">
                  <c:v>1873</c:v>
                </c:pt>
                <c:pt idx="38">
                  <c:v>1863.2</c:v>
                </c:pt>
                <c:pt idx="39">
                  <c:v>1861</c:v>
                </c:pt>
                <c:pt idx="40">
                  <c:v>1864.2</c:v>
                </c:pt>
                <c:pt idx="41">
                  <c:v>1861</c:v>
                </c:pt>
                <c:pt idx="42">
                  <c:v>1871.8</c:v>
                </c:pt>
                <c:pt idx="43">
                  <c:v>1874.4</c:v>
                </c:pt>
                <c:pt idx="44">
                  <c:v>1864.4</c:v>
                </c:pt>
                <c:pt idx="45">
                  <c:v>1868.6</c:v>
                </c:pt>
                <c:pt idx="46">
                  <c:v>1838.1</c:v>
                </c:pt>
                <c:pt idx="47">
                  <c:v>1862</c:v>
                </c:pt>
                <c:pt idx="48">
                  <c:v>1867.6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5B8-492F-9B72-26D7CF504ABC}"/>
            </c:ext>
          </c:extLst>
        </c:ser>
        <c:ser>
          <c:idx val="8"/>
          <c:order val="10"/>
          <c:tx>
            <c:v>ρwv=1.00%</c:v>
          </c:tx>
          <c:spPr>
            <a:ln w="19050">
              <a:solidFill>
                <a:schemeClr val="tx1"/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'Figure 10'!$AE$18:$AE$80</c:f>
              <c:numCache>
                <c:formatCode>General</c:formatCode>
                <c:ptCount val="63"/>
                <c:pt idx="0">
                  <c:v>1.4E-2</c:v>
                </c:pt>
                <c:pt idx="1">
                  <c:v>4.8159999999999998</c:v>
                </c:pt>
                <c:pt idx="2">
                  <c:v>9.6340000000000003</c:v>
                </c:pt>
                <c:pt idx="3">
                  <c:v>14.496</c:v>
                </c:pt>
                <c:pt idx="4">
                  <c:v>19.385000000000002</c:v>
                </c:pt>
                <c:pt idx="5">
                  <c:v>24.271000000000001</c:v>
                </c:pt>
                <c:pt idx="6">
                  <c:v>29.157</c:v>
                </c:pt>
                <c:pt idx="7">
                  <c:v>34.081000000000003</c:v>
                </c:pt>
                <c:pt idx="8">
                  <c:v>38.976999999999997</c:v>
                </c:pt>
                <c:pt idx="9">
                  <c:v>43.902999999999999</c:v>
                </c:pt>
                <c:pt idx="10">
                  <c:v>48.808</c:v>
                </c:pt>
                <c:pt idx="11">
                  <c:v>53.744999999999997</c:v>
                </c:pt>
                <c:pt idx="12">
                  <c:v>58.661999999999999</c:v>
                </c:pt>
                <c:pt idx="13">
                  <c:v>63.594999999999999</c:v>
                </c:pt>
                <c:pt idx="14">
                  <c:v>68.522999999999996</c:v>
                </c:pt>
                <c:pt idx="15">
                  <c:v>73.453000000000003</c:v>
                </c:pt>
                <c:pt idx="16">
                  <c:v>78.382000000000005</c:v>
                </c:pt>
                <c:pt idx="17">
                  <c:v>83.314999999999998</c:v>
                </c:pt>
                <c:pt idx="18">
                  <c:v>88.248999999999995</c:v>
                </c:pt>
                <c:pt idx="19">
                  <c:v>93.183000000000007</c:v>
                </c:pt>
                <c:pt idx="20">
                  <c:v>98.117999999999995</c:v>
                </c:pt>
                <c:pt idx="21">
                  <c:v>103.054</c:v>
                </c:pt>
                <c:pt idx="22">
                  <c:v>107.989</c:v>
                </c:pt>
                <c:pt idx="23">
                  <c:v>112.92400000000001</c:v>
                </c:pt>
                <c:pt idx="24">
                  <c:v>117.858</c:v>
                </c:pt>
                <c:pt idx="25">
                  <c:v>122.794</c:v>
                </c:pt>
                <c:pt idx="26">
                  <c:v>127.729</c:v>
                </c:pt>
                <c:pt idx="27">
                  <c:v>132.666</c:v>
                </c:pt>
                <c:pt idx="28">
                  <c:v>137.601</c:v>
                </c:pt>
                <c:pt idx="29">
                  <c:v>142.53700000000001</c:v>
                </c:pt>
                <c:pt idx="30">
                  <c:v>147.47399999999999</c:v>
                </c:pt>
                <c:pt idx="31">
                  <c:v>152.40899999999999</c:v>
                </c:pt>
                <c:pt idx="32">
                  <c:v>157.35</c:v>
                </c:pt>
                <c:pt idx="33">
                  <c:v>162.28399999999999</c:v>
                </c:pt>
                <c:pt idx="34">
                  <c:v>167.22200000000001</c:v>
                </c:pt>
                <c:pt idx="35">
                  <c:v>172.16</c:v>
                </c:pt>
                <c:pt idx="36">
                  <c:v>177.09800000000001</c:v>
                </c:pt>
                <c:pt idx="37">
                  <c:v>182.036</c:v>
                </c:pt>
                <c:pt idx="38">
                  <c:v>186.97399999999999</c:v>
                </c:pt>
                <c:pt idx="39">
                  <c:v>191.91399999999999</c:v>
                </c:pt>
                <c:pt idx="40">
                  <c:v>196.85400000000001</c:v>
                </c:pt>
                <c:pt idx="41">
                  <c:v>201.79300000000001</c:v>
                </c:pt>
                <c:pt idx="42">
                  <c:v>206.73099999999999</c:v>
                </c:pt>
                <c:pt idx="43">
                  <c:v>211.66800000000001</c:v>
                </c:pt>
                <c:pt idx="44">
                  <c:v>216.61</c:v>
                </c:pt>
                <c:pt idx="45">
                  <c:v>221.547</c:v>
                </c:pt>
                <c:pt idx="46">
                  <c:v>226.483</c:v>
                </c:pt>
                <c:pt idx="47">
                  <c:v>231.42099999999999</c:v>
                </c:pt>
                <c:pt idx="48">
                  <c:v>236.36</c:v>
                </c:pt>
                <c:pt idx="49">
                  <c:v>241.3</c:v>
                </c:pt>
                <c:pt idx="50">
                  <c:v>246.24100000000001</c:v>
                </c:pt>
                <c:pt idx="51">
                  <c:v>251.179</c:v>
                </c:pt>
                <c:pt idx="52">
                  <c:v>256.12</c:v>
                </c:pt>
                <c:pt idx="53">
                  <c:v>261.05799999999999</c:v>
                </c:pt>
                <c:pt idx="54">
                  <c:v>265.995</c:v>
                </c:pt>
              </c:numCache>
            </c:numRef>
          </c:xVal>
          <c:yVal>
            <c:numRef>
              <c:f>'Figure 10'!$AF$18:$AF$80</c:f>
              <c:numCache>
                <c:formatCode>General</c:formatCode>
                <c:ptCount val="63"/>
                <c:pt idx="0">
                  <c:v>7.3</c:v>
                </c:pt>
                <c:pt idx="1">
                  <c:v>508.4</c:v>
                </c:pt>
                <c:pt idx="2">
                  <c:v>940.2</c:v>
                </c:pt>
                <c:pt idx="3">
                  <c:v>1190.9000000000001</c:v>
                </c:pt>
                <c:pt idx="4">
                  <c:v>1355.6</c:v>
                </c:pt>
                <c:pt idx="5">
                  <c:v>1465.1</c:v>
                </c:pt>
                <c:pt idx="6">
                  <c:v>1562</c:v>
                </c:pt>
                <c:pt idx="7">
                  <c:v>1614.7</c:v>
                </c:pt>
                <c:pt idx="8">
                  <c:v>1681.4</c:v>
                </c:pt>
                <c:pt idx="9">
                  <c:v>1734.3</c:v>
                </c:pt>
                <c:pt idx="10">
                  <c:v>1775.9</c:v>
                </c:pt>
                <c:pt idx="11">
                  <c:v>1802.6</c:v>
                </c:pt>
                <c:pt idx="12">
                  <c:v>1831.1</c:v>
                </c:pt>
                <c:pt idx="13">
                  <c:v>1854.9</c:v>
                </c:pt>
                <c:pt idx="14">
                  <c:v>1874.6</c:v>
                </c:pt>
                <c:pt idx="15">
                  <c:v>1891.8</c:v>
                </c:pt>
                <c:pt idx="16">
                  <c:v>1905.8</c:v>
                </c:pt>
                <c:pt idx="17">
                  <c:v>1917.2</c:v>
                </c:pt>
                <c:pt idx="18">
                  <c:v>1927</c:v>
                </c:pt>
                <c:pt idx="19">
                  <c:v>1935.4</c:v>
                </c:pt>
                <c:pt idx="20">
                  <c:v>1942.8</c:v>
                </c:pt>
                <c:pt idx="21">
                  <c:v>1949.4</c:v>
                </c:pt>
                <c:pt idx="22">
                  <c:v>1956.6</c:v>
                </c:pt>
                <c:pt idx="23">
                  <c:v>1962.1</c:v>
                </c:pt>
                <c:pt idx="24">
                  <c:v>1968.5</c:v>
                </c:pt>
                <c:pt idx="25">
                  <c:v>1974.9</c:v>
                </c:pt>
                <c:pt idx="26">
                  <c:v>1980.6</c:v>
                </c:pt>
                <c:pt idx="27">
                  <c:v>1985.3</c:v>
                </c:pt>
                <c:pt idx="28">
                  <c:v>1989.6</c:v>
                </c:pt>
                <c:pt idx="29">
                  <c:v>1994</c:v>
                </c:pt>
                <c:pt idx="30">
                  <c:v>1996.2</c:v>
                </c:pt>
                <c:pt idx="31">
                  <c:v>1999.6</c:v>
                </c:pt>
                <c:pt idx="32">
                  <c:v>2004.5001299999999</c:v>
                </c:pt>
                <c:pt idx="33">
                  <c:v>2006.7</c:v>
                </c:pt>
                <c:pt idx="34">
                  <c:v>2003.8</c:v>
                </c:pt>
                <c:pt idx="35">
                  <c:v>2007</c:v>
                </c:pt>
                <c:pt idx="36">
                  <c:v>2008.4</c:v>
                </c:pt>
                <c:pt idx="37">
                  <c:v>2011.5</c:v>
                </c:pt>
                <c:pt idx="38">
                  <c:v>2011</c:v>
                </c:pt>
                <c:pt idx="39">
                  <c:v>2009.5</c:v>
                </c:pt>
                <c:pt idx="40">
                  <c:v>2009.2998700000001</c:v>
                </c:pt>
                <c:pt idx="41">
                  <c:v>2008.2</c:v>
                </c:pt>
                <c:pt idx="42">
                  <c:v>1999.9</c:v>
                </c:pt>
                <c:pt idx="43">
                  <c:v>2007.5</c:v>
                </c:pt>
                <c:pt idx="44">
                  <c:v>1999.2</c:v>
                </c:pt>
                <c:pt idx="45">
                  <c:v>1999.1</c:v>
                </c:pt>
                <c:pt idx="46">
                  <c:v>2004.1</c:v>
                </c:pt>
                <c:pt idx="47">
                  <c:v>2012.4</c:v>
                </c:pt>
                <c:pt idx="48">
                  <c:v>2003.7</c:v>
                </c:pt>
                <c:pt idx="49">
                  <c:v>1993.6</c:v>
                </c:pt>
                <c:pt idx="50">
                  <c:v>1984.7</c:v>
                </c:pt>
                <c:pt idx="51">
                  <c:v>2005</c:v>
                </c:pt>
                <c:pt idx="52">
                  <c:v>1977.7</c:v>
                </c:pt>
                <c:pt idx="53">
                  <c:v>1990.2</c:v>
                </c:pt>
                <c:pt idx="54">
                  <c:v>1992.9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C5B8-492F-9B72-26D7CF504ABC}"/>
            </c:ext>
          </c:extLst>
        </c:ser>
        <c:ser>
          <c:idx val="10"/>
          <c:order val="11"/>
          <c:tx>
            <c:v>1</c:v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'Figure 10'!$A$9:$A$12</c:f>
              <c:numCache>
                <c:formatCode>General</c:formatCode>
                <c:ptCount val="4"/>
                <c:pt idx="0">
                  <c:v>0</c:v>
                </c:pt>
                <c:pt idx="1">
                  <c:v>9.9199163606727012</c:v>
                </c:pt>
                <c:pt idx="2">
                  <c:v>14.742724355427683</c:v>
                </c:pt>
                <c:pt idx="3">
                  <c:v>41.742724355427683</c:v>
                </c:pt>
              </c:numCache>
            </c:numRef>
          </c:xVal>
          <c:yVal>
            <c:numRef>
              <c:f>'Figure 10'!$B$9:$B$12</c:f>
              <c:numCache>
                <c:formatCode>General</c:formatCode>
                <c:ptCount val="4"/>
                <c:pt idx="0">
                  <c:v>0</c:v>
                </c:pt>
                <c:pt idx="1">
                  <c:v>711.47844564602553</c:v>
                </c:pt>
                <c:pt idx="2">
                  <c:v>1057.3809523809523</c:v>
                </c:pt>
                <c:pt idx="3">
                  <c:v>1134.3061904761905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C5B8-492F-9B72-26D7CF504ABC}"/>
            </c:ext>
          </c:extLst>
        </c:ser>
        <c:ser>
          <c:idx val="11"/>
          <c:order val="12"/>
          <c:tx>
            <c:v>2</c:v>
          </c:tx>
          <c:spPr>
            <a:ln w="19050">
              <a:solidFill>
                <a:srgbClr val="FF0000"/>
              </a:solidFill>
              <a:prstDash val="lgDash"/>
            </a:ln>
          </c:spPr>
          <c:marker>
            <c:symbol val="none"/>
          </c:marker>
          <c:xVal>
            <c:numRef>
              <c:f>'Figure 10'!$D$9:$D$12</c:f>
              <c:numCache>
                <c:formatCode>General</c:formatCode>
                <c:ptCount val="4"/>
                <c:pt idx="0">
                  <c:v>0</c:v>
                </c:pt>
                <c:pt idx="1">
                  <c:v>9.9199163606727012</c:v>
                </c:pt>
                <c:pt idx="2">
                  <c:v>17.057209250857582</c:v>
                </c:pt>
                <c:pt idx="3">
                  <c:v>44.057209250857582</c:v>
                </c:pt>
              </c:numCache>
            </c:numRef>
          </c:xVal>
          <c:yVal>
            <c:numRef>
              <c:f>'Figure 10'!$E$9:$E$12</c:f>
              <c:numCache>
                <c:formatCode>General</c:formatCode>
                <c:ptCount val="4"/>
                <c:pt idx="0">
                  <c:v>0</c:v>
                </c:pt>
                <c:pt idx="1">
                  <c:v>711.47844564602553</c:v>
                </c:pt>
                <c:pt idx="2">
                  <c:v>1223.3809523809523</c:v>
                </c:pt>
                <c:pt idx="3">
                  <c:v>1311.2733333333333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C5B8-492F-9B72-26D7CF504ABC}"/>
            </c:ext>
          </c:extLst>
        </c:ser>
        <c:ser>
          <c:idx val="12"/>
          <c:order val="13"/>
          <c:tx>
            <c:v>3</c:v>
          </c:tx>
          <c:spPr>
            <a:ln w="19050">
              <a:solidFill>
                <a:srgbClr val="FF0000"/>
              </a:solidFill>
              <a:prstDash val="dashDot"/>
            </a:ln>
          </c:spPr>
          <c:marker>
            <c:symbol val="none"/>
          </c:marker>
          <c:xVal>
            <c:numRef>
              <c:f>'Figure 10'!$G$9:$G$12</c:f>
              <c:numCache>
                <c:formatCode>General</c:formatCode>
                <c:ptCount val="4"/>
                <c:pt idx="0">
                  <c:v>0</c:v>
                </c:pt>
                <c:pt idx="1">
                  <c:v>9.9199163606727012</c:v>
                </c:pt>
                <c:pt idx="2">
                  <c:v>18.183246652650212</c:v>
                </c:pt>
                <c:pt idx="3">
                  <c:v>45.183246652650212</c:v>
                </c:pt>
              </c:numCache>
            </c:numRef>
          </c:xVal>
          <c:yVal>
            <c:numRef>
              <c:f>'Figure 10'!$H$9:$H$12</c:f>
              <c:numCache>
                <c:formatCode>General</c:formatCode>
                <c:ptCount val="4"/>
                <c:pt idx="0">
                  <c:v>0</c:v>
                </c:pt>
                <c:pt idx="1">
                  <c:v>711.47844564602553</c:v>
                </c:pt>
                <c:pt idx="2">
                  <c:v>1304.1428571428571</c:v>
                </c:pt>
                <c:pt idx="3">
                  <c:v>1415.9233333333334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C5B8-492F-9B72-26D7CF504ABC}"/>
            </c:ext>
          </c:extLst>
        </c:ser>
        <c:ser>
          <c:idx val="13"/>
          <c:order val="14"/>
          <c:tx>
            <c:v>4</c:v>
          </c:tx>
          <c:spPr>
            <a:ln w="19050">
              <a:solidFill>
                <a:srgbClr val="FF0000"/>
              </a:solidFill>
              <a:prstDash val="dash"/>
            </a:ln>
          </c:spPr>
          <c:marker>
            <c:symbol val="none"/>
          </c:marker>
          <c:xVal>
            <c:numRef>
              <c:f>'Figure 10'!$J$9:$J$12</c:f>
              <c:numCache>
                <c:formatCode>General</c:formatCode>
                <c:ptCount val="4"/>
                <c:pt idx="0">
                  <c:v>0</c:v>
                </c:pt>
                <c:pt idx="1">
                  <c:v>9.9199163606727012</c:v>
                </c:pt>
                <c:pt idx="2">
                  <c:v>18.928848069049462</c:v>
                </c:pt>
                <c:pt idx="3">
                  <c:v>45.928848069049465</c:v>
                </c:pt>
              </c:numCache>
            </c:numRef>
          </c:xVal>
          <c:yVal>
            <c:numRef>
              <c:f>'Figure 10'!$K$9:$K$12</c:f>
              <c:numCache>
                <c:formatCode>General</c:formatCode>
                <c:ptCount val="4"/>
                <c:pt idx="0">
                  <c:v>0</c:v>
                </c:pt>
                <c:pt idx="1">
                  <c:v>711.47844564602553</c:v>
                </c:pt>
                <c:pt idx="2">
                  <c:v>1357.6190476190477</c:v>
                </c:pt>
                <c:pt idx="3">
                  <c:v>1469.2471428571428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C5B8-492F-9B72-26D7CF504ABC}"/>
            </c:ext>
          </c:extLst>
        </c:ser>
        <c:ser>
          <c:idx val="14"/>
          <c:order val="15"/>
          <c:tx>
            <c:v>5</c:v>
          </c:tx>
          <c:spPr>
            <a:ln w="19050"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'Figure 10'!$M$9:$M$12</c:f>
              <c:numCache>
                <c:formatCode>General</c:formatCode>
                <c:ptCount val="4"/>
                <c:pt idx="0">
                  <c:v>0</c:v>
                </c:pt>
                <c:pt idx="1">
                  <c:v>9.9199163606727012</c:v>
                </c:pt>
                <c:pt idx="2">
                  <c:v>19.667810113975872</c:v>
                </c:pt>
                <c:pt idx="3">
                  <c:v>46.667810113975875</c:v>
                </c:pt>
              </c:numCache>
            </c:numRef>
          </c:xVal>
          <c:yVal>
            <c:numRef>
              <c:f>'Figure 10'!$N$9:$N$12</c:f>
              <c:numCache>
                <c:formatCode>General</c:formatCode>
                <c:ptCount val="4"/>
                <c:pt idx="0">
                  <c:v>0</c:v>
                </c:pt>
                <c:pt idx="1">
                  <c:v>711.47844564602553</c:v>
                </c:pt>
                <c:pt idx="2">
                  <c:v>1410.6190476190477</c:v>
                </c:pt>
                <c:pt idx="3">
                  <c:v>1524.6861904761904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C5B8-492F-9B72-26D7CF504ABC}"/>
            </c:ext>
          </c:extLst>
        </c:ser>
        <c:ser>
          <c:idx val="15"/>
          <c:order val="16"/>
          <c:tx>
            <c:v>6</c:v>
          </c:tx>
          <c:spPr>
            <a:ln w="19050">
              <a:solidFill>
                <a:srgbClr val="FF0000"/>
              </a:solidFill>
              <a:prstDash val="sysDot"/>
            </a:ln>
          </c:spPr>
          <c:marker>
            <c:symbol val="none"/>
          </c:marker>
          <c:xVal>
            <c:numRef>
              <c:f>'Figure 10'!$P$3:$P$5</c:f>
              <c:numCache>
                <c:formatCode>General</c:formatCode>
                <c:ptCount val="3"/>
                <c:pt idx="0">
                  <c:v>0</c:v>
                </c:pt>
                <c:pt idx="1">
                  <c:v>81.695250000000001</c:v>
                </c:pt>
                <c:pt idx="2">
                  <c:v>88.000000000003297</c:v>
                </c:pt>
              </c:numCache>
            </c:numRef>
          </c:xVal>
          <c:yVal>
            <c:numRef>
              <c:f>'Figure 10'!$Q$3:$Q$5</c:f>
              <c:numCache>
                <c:formatCode>General</c:formatCode>
                <c:ptCount val="3"/>
                <c:pt idx="0">
                  <c:v>0</c:v>
                </c:pt>
                <c:pt idx="1">
                  <c:v>1630.7619047619048</c:v>
                </c:pt>
                <c:pt idx="2">
                  <c:v>1630.7619047619048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C5B8-492F-9B72-26D7CF504ABC}"/>
            </c:ext>
          </c:extLst>
        </c:ser>
        <c:ser>
          <c:idx val="16"/>
          <c:order val="17"/>
          <c:tx>
            <c:v>7</c:v>
          </c:tx>
          <c:spPr>
            <a:ln w="19050"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'Figure 10'!$S$3:$S$5</c:f>
              <c:numCache>
                <c:formatCode>General</c:formatCode>
                <c:ptCount val="3"/>
                <c:pt idx="0">
                  <c:v>0</c:v>
                </c:pt>
                <c:pt idx="1">
                  <c:v>81.860624999999999</c:v>
                </c:pt>
                <c:pt idx="2">
                  <c:v>97.999887657883576</c:v>
                </c:pt>
              </c:numCache>
            </c:numRef>
          </c:xVal>
          <c:yVal>
            <c:numRef>
              <c:f>'Figure 10'!$T$3:$T$5</c:f>
              <c:numCache>
                <c:formatCode>General</c:formatCode>
                <c:ptCount val="3"/>
                <c:pt idx="0">
                  <c:v>0</c:v>
                </c:pt>
                <c:pt idx="1">
                  <c:v>1688.8766666666668</c:v>
                </c:pt>
                <c:pt idx="2">
                  <c:v>1688.8766666666668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C5B8-492F-9B72-26D7CF504ABC}"/>
            </c:ext>
          </c:extLst>
        </c:ser>
        <c:ser>
          <c:idx val="18"/>
          <c:order val="18"/>
          <c:tx>
            <c:v>8</c:v>
          </c:tx>
          <c:spPr>
            <a:ln w="19050">
              <a:solidFill>
                <a:srgbClr val="FF0000"/>
              </a:solidFill>
            </a:ln>
          </c:spPr>
          <c:marker>
            <c:symbol val="star"/>
            <c:size val="5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'Figure 10'!$V$3:$V$5</c:f>
              <c:numCache>
                <c:formatCode>General</c:formatCode>
                <c:ptCount val="3"/>
                <c:pt idx="0">
                  <c:v>0</c:v>
                </c:pt>
                <c:pt idx="1">
                  <c:v>82.191375000000008</c:v>
                </c:pt>
                <c:pt idx="2">
                  <c:v>195.99999999998988</c:v>
                </c:pt>
              </c:numCache>
            </c:numRef>
          </c:xVal>
          <c:yVal>
            <c:numRef>
              <c:f>'Figure 10'!$W$3:$W$5</c:f>
              <c:numCache>
                <c:formatCode>General</c:formatCode>
                <c:ptCount val="3"/>
                <c:pt idx="0">
                  <c:v>0</c:v>
                </c:pt>
                <c:pt idx="1">
                  <c:v>1740.1171428571429</c:v>
                </c:pt>
                <c:pt idx="2">
                  <c:v>1740.1171428571429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C5B8-492F-9B72-26D7CF504ABC}"/>
            </c:ext>
          </c:extLst>
        </c:ser>
        <c:ser>
          <c:idx val="19"/>
          <c:order val="19"/>
          <c:tx>
            <c:v>9</c:v>
          </c:tx>
          <c:spPr>
            <a:ln w="19050">
              <a:solidFill>
                <a:srgbClr val="FF0000"/>
              </a:solidFill>
            </a:ln>
          </c:spPr>
          <c:marker>
            <c:symbol val="x"/>
            <c:size val="5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'Figure 10'!$Y$3:$Y$5</c:f>
              <c:numCache>
                <c:formatCode>General</c:formatCode>
                <c:ptCount val="3"/>
                <c:pt idx="0">
                  <c:v>0</c:v>
                </c:pt>
                <c:pt idx="1">
                  <c:v>82.522125000000003</c:v>
                </c:pt>
                <c:pt idx="2">
                  <c:v>225.99976483116762</c:v>
                </c:pt>
              </c:numCache>
            </c:numRef>
          </c:xVal>
          <c:yVal>
            <c:numRef>
              <c:f>'Figure 10'!$Z$3:$Z$5</c:f>
              <c:numCache>
                <c:formatCode>General</c:formatCode>
                <c:ptCount val="3"/>
                <c:pt idx="0">
                  <c:v>0</c:v>
                </c:pt>
                <c:pt idx="1">
                  <c:v>1785.5561904761905</c:v>
                </c:pt>
                <c:pt idx="2">
                  <c:v>1785.5561904761905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C5B8-492F-9B72-26D7CF504ABC}"/>
            </c:ext>
          </c:extLst>
        </c:ser>
        <c:ser>
          <c:idx val="20"/>
          <c:order val="20"/>
          <c:tx>
            <c:v>10</c:v>
          </c:tx>
          <c:spPr>
            <a:ln w="19050">
              <a:solidFill>
                <a:srgbClr val="FF0000"/>
              </a:solidFill>
            </a:ln>
          </c:spPr>
          <c:marker>
            <c:symbol val="plus"/>
            <c:size val="5"/>
            <c:spPr>
              <a:noFill/>
              <a:ln>
                <a:solidFill>
                  <a:srgbClr val="FF0000"/>
                </a:solidFill>
              </a:ln>
            </c:spPr>
          </c:marker>
          <c:xVal>
            <c:numRef>
              <c:f>'Figure 10'!$AB$3:$AB$5</c:f>
              <c:numCache>
                <c:formatCode>General</c:formatCode>
                <c:ptCount val="3"/>
                <c:pt idx="0">
                  <c:v>0</c:v>
                </c:pt>
                <c:pt idx="1">
                  <c:v>82.6875</c:v>
                </c:pt>
                <c:pt idx="2">
                  <c:v>236.00000000000412</c:v>
                </c:pt>
              </c:numCache>
            </c:numRef>
          </c:xVal>
          <c:yVal>
            <c:numRef>
              <c:f>'Figure 10'!$AC$3:$AC$5</c:f>
              <c:numCache>
                <c:formatCode>General</c:formatCode>
                <c:ptCount val="3"/>
                <c:pt idx="0">
                  <c:v>0</c:v>
                </c:pt>
                <c:pt idx="1">
                  <c:v>1833.060476190476</c:v>
                </c:pt>
                <c:pt idx="2">
                  <c:v>1833.060476190476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C5B8-492F-9B72-26D7CF504ABC}"/>
            </c:ext>
          </c:extLst>
        </c:ser>
        <c:ser>
          <c:idx val="21"/>
          <c:order val="21"/>
          <c:tx>
            <c:v>12</c:v>
          </c:tx>
          <c:spPr>
            <a:ln w="19050"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noFill/>
              </a:ln>
            </c:spPr>
          </c:marker>
          <c:xVal>
            <c:numRef>
              <c:f>'Figure 10'!$AE$3:$AE$5</c:f>
              <c:numCache>
                <c:formatCode>General</c:formatCode>
                <c:ptCount val="3"/>
                <c:pt idx="0">
                  <c:v>0</c:v>
                </c:pt>
                <c:pt idx="1">
                  <c:v>83.34899999999999</c:v>
                </c:pt>
                <c:pt idx="2">
                  <c:v>264.99999999999682</c:v>
                </c:pt>
              </c:numCache>
            </c:numRef>
          </c:xVal>
          <c:yVal>
            <c:numRef>
              <c:f>'Figure 10'!$AF$3:$AF$5</c:f>
              <c:numCache>
                <c:formatCode>General</c:formatCode>
                <c:ptCount val="3"/>
                <c:pt idx="0">
                  <c:v>0</c:v>
                </c:pt>
                <c:pt idx="1">
                  <c:v>1958.7580952380952</c:v>
                </c:pt>
                <c:pt idx="2">
                  <c:v>1958.7580952380952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C5B8-492F-9B72-26D7CF504A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2016128"/>
        <c:axId val="122019200"/>
      </c:scatterChart>
      <c:valAx>
        <c:axId val="122016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0"/>
                </a:pPr>
                <a:r>
                  <a:rPr lang="en-US" b="0"/>
                  <a:t>Displacement (mm)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22019200"/>
        <c:crosses val="autoZero"/>
        <c:crossBetween val="midCat"/>
      </c:valAx>
      <c:valAx>
        <c:axId val="122019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Force (kN)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2016128"/>
        <c:crosses val="autoZero"/>
        <c:crossBetween val="midCat"/>
      </c:valAx>
    </c:plotArea>
    <c:legend>
      <c:legendPos val="r"/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egendEntry>
        <c:idx val="18"/>
        <c:delete val="1"/>
      </c:legendEntry>
      <c:legendEntry>
        <c:idx val="19"/>
        <c:delete val="1"/>
      </c:legendEntry>
      <c:legendEntry>
        <c:idx val="20"/>
        <c:delete val="1"/>
      </c:legendEntry>
      <c:legendEntry>
        <c:idx val="21"/>
        <c:delete val="1"/>
      </c:legendEntry>
      <c:layout>
        <c:manualLayout>
          <c:xMode val="edge"/>
          <c:yMode val="edge"/>
          <c:x val="0.72969217968598732"/>
          <c:y val="0.33240332105664211"/>
          <c:w val="0.24481745607041838"/>
          <c:h val="0.4904095678216545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0.6135</cdr:x>
      <cdr:y>0.83929</cdr:y>
    </cdr:from>
    <cdr:to>
      <cdr:x>0.75224</cdr:x>
      <cdr:y>0.98214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57702" y="3384376"/>
          <a:ext cx="100811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AU" sz="1200" b="1" dirty="0">
              <a:solidFill>
                <a:srgbClr val="FF0000"/>
              </a:solidFill>
            </a:rPr>
            <a:t>0.77%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16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67288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0838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16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31338"/>
            <a:ext cx="294163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633BABE-6D62-42B2-868E-E4EBBC53F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6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3593C8EF-D041-489F-A3B9-D55D11E07DB3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32CCAE4-4750-42F5-8671-78A42D874072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32CCAE4-4750-42F5-8671-78A42D874072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32CCAE4-4750-42F5-8671-78A42D874072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32CCAE4-4750-42F5-8671-78A42D874072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32CCAE4-4750-42F5-8671-78A42D874072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32CCAE4-4750-42F5-8671-78A42D874072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32CCAE4-4750-42F5-8671-78A42D874072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32CCAE4-4750-42F5-8671-78A42D874072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32CCAE4-4750-42F5-8671-78A42D874072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32CCAE4-4750-42F5-8671-78A42D874072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32CCAE4-4750-42F5-8671-78A42D874072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8C6EFDB-5AB1-46D3-B8F4-0CA54C5415A9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Thank you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32CCAE4-4750-42F5-8671-78A42D874072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32CCAE4-4750-42F5-8671-78A42D874072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32CCAE4-4750-42F5-8671-78A42D874072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32CCAE4-4750-42F5-8671-78A42D874072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32CCAE4-4750-42F5-8671-78A42D874072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32CCAE4-4750-42F5-8671-78A42D874072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32CCAE4-4750-42F5-8671-78A42D874072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5011_PPT_BG_EndP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2170113" y="1785938"/>
            <a:ext cx="1587" cy="1312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5" name="Picture 18" descr="Picture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52600"/>
            <a:ext cx="1011237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500298" y="1828800"/>
            <a:ext cx="5715040" cy="12954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1135946"/>
      </p:ext>
    </p:extLst>
  </p:cSld>
  <p:clrMapOvr>
    <a:masterClrMapping/>
  </p:clrMapOvr>
  <p:transition spd="med" advClick="0"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00108"/>
            <a:ext cx="5486400" cy="4214843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411760" y="0"/>
            <a:ext cx="657984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6144896"/>
      </p:ext>
    </p:extLst>
  </p:cSld>
  <p:clrMapOvr>
    <a:masterClrMapping/>
  </p:clrMapOvr>
  <p:transition spd="med" advClick="0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0601323"/>
      </p:ext>
    </p:extLst>
  </p:cSld>
  <p:clrMapOvr>
    <a:masterClrMapping/>
  </p:clrMapOvr>
  <p:transition spd="med" advClick="0"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0"/>
            <a:ext cx="6579840" cy="762000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00034" y="1109948"/>
            <a:ext cx="8143932" cy="615553"/>
          </a:xfrm>
          <a:ln algn="ctr"/>
        </p:spPr>
        <p:txBody>
          <a:bodyPr>
            <a:normAutofit/>
          </a:bodyPr>
          <a:lstStyle>
            <a:lvl1pPr marL="0" indent="0" eaLnBrk="0" hangingPunct="0">
              <a:spcBef>
                <a:spcPct val="50000"/>
              </a:spcBef>
              <a:buFont typeface="Arial" charset="0"/>
              <a:buNone/>
              <a:defRPr sz="24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57200" y="1785928"/>
            <a:ext cx="8229600" cy="431164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768229"/>
      </p:ext>
    </p:extLst>
  </p:cSld>
  <p:clrMapOvr>
    <a:masterClrMapping/>
  </p:clrMapOvr>
  <p:transition spd="med" advClick="0"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 txBox="1">
            <a:spLocks noChangeArrowheads="1"/>
          </p:cNvSpPr>
          <p:nvPr userDrawn="1"/>
        </p:nvSpPr>
        <p:spPr bwMode="auto">
          <a:xfrm>
            <a:off x="2411413" y="0"/>
            <a:ext cx="65801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2000" b="1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29001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none">
                <a:solidFill>
                  <a:schemeClr val="accent6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88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030993"/>
      </p:ext>
    </p:extLst>
  </p:cSld>
  <p:clrMapOvr>
    <a:masterClrMapping/>
  </p:clrMapOvr>
  <p:transition spd="med" advClick="0"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80667"/>
      </p:ext>
    </p:extLst>
  </p:cSld>
  <p:clrMapOvr>
    <a:masterClrMapping/>
  </p:clrMapOvr>
  <p:transition spd="med" advClick="0"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3" y="1285861"/>
            <a:ext cx="4040188" cy="817577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40" y="1285861"/>
            <a:ext cx="4041775" cy="817577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411760" y="0"/>
            <a:ext cx="657984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2267528"/>
      </p:ext>
    </p:extLst>
  </p:cSld>
  <p:clrMapOvr>
    <a:masterClrMapping/>
  </p:clrMapOvr>
  <p:transition spd="med" advClick="0"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9590739"/>
      </p:ext>
    </p:extLst>
  </p:cSld>
  <p:clrMapOvr>
    <a:masterClrMapping/>
  </p:clrMapOvr>
  <p:transition spd="med" advClick="0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888419"/>
      </p:ext>
    </p:extLst>
  </p:cSld>
  <p:clrMapOvr>
    <a:masterClrMapping/>
  </p:clrMapOvr>
  <p:transition spd="med" advClick="0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411760" y="0"/>
            <a:ext cx="657984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353136"/>
      </p:ext>
    </p:extLst>
  </p:cSld>
  <p:clrMapOvr>
    <a:masterClrMapping/>
  </p:clrMapOvr>
  <p:transition spd="med" advClick="0"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1027" name="Line 14"/>
          <p:cNvSpPr>
            <a:spLocks noChangeShapeType="1"/>
          </p:cNvSpPr>
          <p:nvPr userDrawn="1"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AU"/>
          </a:p>
        </p:txBody>
      </p:sp>
      <p:pic>
        <p:nvPicPr>
          <p:cNvPr id="1028" name="Picture 15" descr="The evolution starts here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" t="19051"/>
          <a:stretch>
            <a:fillRect/>
          </a:stretch>
        </p:blipFill>
        <p:spPr bwMode="auto">
          <a:xfrm>
            <a:off x="6624638" y="6526213"/>
            <a:ext cx="229235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6"/>
          <p:cNvSpPr>
            <a:spLocks noChangeArrowheads="1"/>
          </p:cNvSpPr>
          <p:nvPr userDrawn="1"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759FB8"/>
          </a:solidFill>
          <a:ln>
            <a:noFill/>
          </a:ln>
          <a:effectLst>
            <a:outerShdw algn="ctr" rotWithShape="0">
              <a:srgbClr val="808080">
                <a:alpha val="4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endParaRPr lang="en-US" altLang="en-US"/>
          </a:p>
        </p:txBody>
      </p:sp>
      <p:sp>
        <p:nvSpPr>
          <p:cNvPr id="10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2411413" y="0"/>
            <a:ext cx="65801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32" name="Picture 22" descr="Picture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7950"/>
            <a:ext cx="17748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29" r:id="rId2"/>
    <p:sldLayoutId id="2147483830" r:id="rId3"/>
    <p:sldLayoutId id="2147483838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</p:sldLayoutIdLst>
  <p:transition spd="med" advClick="0" advTm="3000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pitchFamily="48" charset="-128"/>
        </a:defRPr>
      </a:lvl9pPr>
    </p:titleStyle>
    <p:bodyStyle>
      <a:lvl1pPr marL="261938" indent="-26193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120000"/>
        <a:buFont typeface="Arial" charset="0"/>
        <a:buChar char="•"/>
        <a:defRPr sz="2400">
          <a:solidFill>
            <a:srgbClr val="000000"/>
          </a:solidFill>
          <a:latin typeface="+mn-lt"/>
          <a:ea typeface="ＭＳ Ｐゴシック" charset="-128"/>
          <a:cs typeface="+mn-cs"/>
        </a:defRPr>
      </a:lvl1pPr>
      <a:lvl2pPr marL="722313" indent="-2651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8.jpe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ChangeArrowheads="1"/>
          </p:cNvSpPr>
          <p:nvPr/>
        </p:nvSpPr>
        <p:spPr bwMode="auto">
          <a:xfrm>
            <a:off x="6423025" y="-3698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Clr>
                <a:schemeClr val="accent2"/>
              </a:buClr>
              <a:buSzPct val="12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409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2268538" y="1628775"/>
            <a:ext cx="6551612" cy="2016125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Seismic Assessment and Design Philosophy of Reinforced Concrete Walls </a:t>
            </a:r>
            <a:r>
              <a:rPr lang="en-US" altLang="en-US"/>
              <a:t>in Australia</a:t>
            </a:r>
            <a:endParaRPr lang="en-US" altLang="en-US" dirty="0"/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145919" y="4005064"/>
            <a:ext cx="87471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5000"/>
              </a:spcBef>
              <a:buClr>
                <a:schemeClr val="accent2"/>
              </a:buClr>
              <a:buSzPct val="12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dirty="0">
                <a:solidFill>
                  <a:schemeClr val="bg1"/>
                </a:solidFill>
              </a:rPr>
              <a:t>Ryan D. </a:t>
            </a:r>
            <a:r>
              <a:rPr lang="en-AU" altLang="en-US" sz="2000" dirty="0" err="1">
                <a:solidFill>
                  <a:schemeClr val="bg1"/>
                </a:solidFill>
              </a:rPr>
              <a:t>Hoult</a:t>
            </a:r>
            <a:endParaRPr lang="en-AU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AU" altLang="en-US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dirty="0">
                <a:solidFill>
                  <a:schemeClr val="bg1"/>
                </a:solidFill>
              </a:rPr>
              <a:t>Supervisors:	A/Prof Helen M. Goldsworthy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2000" dirty="0">
                <a:solidFill>
                  <a:schemeClr val="bg1"/>
                </a:solidFill>
              </a:rPr>
              <a:t>            Dr Elisa </a:t>
            </a:r>
            <a:r>
              <a:rPr lang="en-AU" altLang="en-US" sz="2000" dirty="0" err="1">
                <a:solidFill>
                  <a:schemeClr val="bg1"/>
                </a:solidFill>
              </a:rPr>
              <a:t>Lumantarna</a:t>
            </a:r>
            <a:endParaRPr lang="en-AU" altLang="en-US" sz="2000" dirty="0">
              <a:solidFill>
                <a:schemeClr val="bg1"/>
              </a:solidFill>
            </a:endParaRPr>
          </a:p>
        </p:txBody>
      </p:sp>
      <p:pic>
        <p:nvPicPr>
          <p:cNvPr id="4101" name="Picture 6" descr="Image with correct aspect rat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1" y="1700213"/>
            <a:ext cx="15335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 descr="C:\the shit folder\logo_bnhcrc_0-wqhitetex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73016"/>
            <a:ext cx="19446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116632"/>
            <a:ext cx="9121891" cy="6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 txBox="1">
            <a:spLocks/>
          </p:cNvSpPr>
          <p:nvPr/>
        </p:nvSpPr>
        <p:spPr bwMode="auto">
          <a:xfrm>
            <a:off x="1974824" y="74712"/>
            <a:ext cx="2525168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18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Structural Capacity</a:t>
            </a:r>
          </a:p>
        </p:txBody>
      </p:sp>
      <p:sp>
        <p:nvSpPr>
          <p:cNvPr id="16" name="Title 7"/>
          <p:cNvSpPr txBox="1">
            <a:spLocks/>
          </p:cNvSpPr>
          <p:nvPr/>
        </p:nvSpPr>
        <p:spPr bwMode="auto">
          <a:xfrm>
            <a:off x="4322286" y="44624"/>
            <a:ext cx="529027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2800" kern="0" dirty="0"/>
              <a:t>Secondary Cracking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00766889"/>
              </p:ext>
            </p:extLst>
          </p:nvPr>
        </p:nvGraphicFramePr>
        <p:xfrm>
          <a:off x="330322" y="1340768"/>
          <a:ext cx="726601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56176" y="5013176"/>
                <a:ext cx="2833853" cy="1303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𝑤𝑣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0.54</m:t>
                          </m:r>
                          <m:rad>
                            <m:radPr>
                              <m:degHide m:val="on"/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sSubSup>
                                <m:sSubSup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013176"/>
                <a:ext cx="2833853" cy="13036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 bwMode="auto">
          <a:xfrm>
            <a:off x="1043608" y="3140968"/>
            <a:ext cx="4104456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5148064" y="3068960"/>
            <a:ext cx="0" cy="165618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47162903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116632"/>
            <a:ext cx="9121891" cy="6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 txBox="1">
            <a:spLocks/>
          </p:cNvSpPr>
          <p:nvPr/>
        </p:nvSpPr>
        <p:spPr bwMode="auto">
          <a:xfrm>
            <a:off x="1974824" y="74712"/>
            <a:ext cx="2525168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18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Structural Capacity</a:t>
            </a:r>
          </a:p>
        </p:txBody>
      </p:sp>
      <p:sp>
        <p:nvSpPr>
          <p:cNvPr id="16" name="Title 7"/>
          <p:cNvSpPr txBox="1">
            <a:spLocks/>
          </p:cNvSpPr>
          <p:nvPr/>
        </p:nvSpPr>
        <p:spPr bwMode="auto">
          <a:xfrm>
            <a:off x="4139952" y="44624"/>
            <a:ext cx="529027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2400" kern="0" dirty="0"/>
              <a:t>Equivalent Plastic Hinge Length</a:t>
            </a:r>
          </a:p>
        </p:txBody>
      </p:sp>
      <p:pic>
        <p:nvPicPr>
          <p:cNvPr id="11" name="Picture 10" descr="C:\Dropbox\1. Doctor of Philosophy 2013 (Earthquake)\THESIS\Conference Papers\5. Plastic Hinge Length Paper\PAPER\Publishing\Journal of Earthqauke Engineering\figs\curvature_dis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56792"/>
            <a:ext cx="3026664" cy="477316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49476" y="2172664"/>
                <a:ext cx="1807353" cy="368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AU" sz="160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600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𝑙𝑠</m:t>
                          </m:r>
                        </m:sub>
                      </m:sSub>
                      <m:r>
                        <a:rPr lang="en-AU" sz="16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600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AU" sz="160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76" y="2172664"/>
                <a:ext cx="1807353" cy="368884"/>
              </a:xfrm>
              <a:prstGeom prst="rect">
                <a:avLst/>
              </a:prstGeom>
              <a:blipFill rotWithShape="1"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0806" y="1514083"/>
                <a:ext cx="3952046" cy="682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600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AU" sz="160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600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AU" sz="160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600">
                              <a:latin typeface="Cambria Math" panose="020405030504060302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AU"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AU" sz="16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16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A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AU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AU" sz="1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A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AU" sz="16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AU" sz="160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06" y="1514083"/>
                <a:ext cx="3952046" cy="682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49476" y="1051001"/>
            <a:ext cx="50978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Equations of displacement capacity: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0318" y="2708920"/>
            <a:ext cx="4620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Equivalent Plastic Hinge Length: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80318" y="3195104"/>
                <a:ext cx="1612364" cy="650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AU"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6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6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6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sup>
                        <m:e>
                          <m:sSub>
                            <m:sSubPr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60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n-AU" sz="1600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8" y="3195104"/>
                <a:ext cx="1612364" cy="65069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49476" y="3871269"/>
                <a:ext cx="2637325" cy="6506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AU" sz="160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subSup"/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6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60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  <m:d>
                                <m:dPr>
                                  <m:ctrlPr>
                                    <a:rPr lang="en-A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A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>
                                      <a:latin typeface="Cambria Math" panose="02040503050406030204" pitchFamily="18" charset="0"/>
                                    </a:rPr>
                                    <m:t>∅</m:t>
                                  </m:r>
                                </m:e>
                                <m:sub>
                                  <m:r>
                                    <a:rPr lang="en-AU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n-AU" sz="160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476" y="3871269"/>
                <a:ext cx="2637325" cy="65069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80318" y="4653136"/>
                <a:ext cx="1183466" cy="368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AU" sz="160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600">
                              <a:latin typeface="Cambria Math" panose="02040503050406030204" pitchFamily="18" charset="0"/>
                            </a:rPr>
                            <m:t>∅</m:t>
                          </m:r>
                        </m:e>
                        <m:sub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sSub>
                        <m:sSub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8" y="4653136"/>
                <a:ext cx="1183466" cy="36843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0806" y="5106265"/>
                <a:ext cx="4572000" cy="67422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AU"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60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  <m:r>
                        <a:rPr lang="en-AU"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60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60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r>
                        <a:rPr lang="en-AU"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6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60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  <m:r>
                            <a:rPr lang="en-AU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60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</m:e>
                            <m:sub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  <m:nary>
                        <m:naryPr>
                          <m:limLoc m:val="subSup"/>
                          <m:ctrlPr>
                            <a:rPr lang="en-AU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160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sSub>
                            <m:sSubPr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600">
                                  <a:latin typeface="Cambria Math" panose="02040503050406030204" pitchFamily="18" charset="0"/>
                                </a:rPr>
                                <m:t>∅</m:t>
                              </m:r>
                              <m:d>
                                <m:dPr>
                                  <m:ctrlPr>
                                    <a:rPr lang="en-AU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AU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A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>
                                      <a:latin typeface="Cambria Math" panose="02040503050406030204" pitchFamily="18" charset="0"/>
                                    </a:rPr>
                                    <m:t>∅</m:t>
                                  </m:r>
                                </m:e>
                                <m:sub>
                                  <m:r>
                                    <a:rPr lang="en-AU" sz="16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06" y="5106265"/>
                <a:ext cx="4572000" cy="67422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56416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116632"/>
            <a:ext cx="9121891" cy="6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 txBox="1">
            <a:spLocks/>
          </p:cNvSpPr>
          <p:nvPr/>
        </p:nvSpPr>
        <p:spPr bwMode="auto">
          <a:xfrm>
            <a:off x="1974824" y="74712"/>
            <a:ext cx="2525168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18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Structural Capacity</a:t>
            </a:r>
          </a:p>
        </p:txBody>
      </p:sp>
      <p:sp>
        <p:nvSpPr>
          <p:cNvPr id="16" name="Title 7"/>
          <p:cNvSpPr txBox="1">
            <a:spLocks/>
          </p:cNvSpPr>
          <p:nvPr/>
        </p:nvSpPr>
        <p:spPr bwMode="auto">
          <a:xfrm>
            <a:off x="4139952" y="44624"/>
            <a:ext cx="529027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2400" kern="0" dirty="0"/>
              <a:t>VecTor2 Validation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1051000"/>
            <a:ext cx="6248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dirty="0" err="1"/>
              <a:t>Dazio</a:t>
            </a:r>
            <a:r>
              <a:rPr lang="en-AU" dirty="0"/>
              <a:t> </a:t>
            </a:r>
            <a:r>
              <a:rPr lang="en-AU" i="1" dirty="0"/>
              <a:t>et al.</a:t>
            </a:r>
            <a:r>
              <a:rPr lang="en-AU" dirty="0"/>
              <a:t> (1999) and </a:t>
            </a:r>
            <a:r>
              <a:rPr lang="en-AU" dirty="0" err="1"/>
              <a:t>Dazio</a:t>
            </a:r>
            <a:r>
              <a:rPr lang="en-AU" dirty="0"/>
              <a:t> </a:t>
            </a:r>
            <a:r>
              <a:rPr lang="en-AU" i="1" dirty="0"/>
              <a:t>et al</a:t>
            </a:r>
            <a:r>
              <a:rPr lang="en-AU" dirty="0"/>
              <a:t>. (2009)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dirty="0"/>
              <a:t>WSH4</a:t>
            </a:r>
          </a:p>
        </p:txBody>
      </p:sp>
      <p:pic>
        <p:nvPicPr>
          <p:cNvPr id="20" name="Picture 19" descr="C:\Dropbox\1. Doctor of Philosophy 2013 (Earthquake)\THESIS\Conference Papers\5. Plastic Hinge Length Paper\PAPER\Publishing\Journal of Earthqauke Engineering\figs\psd\Figure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14288"/>
            <a:ext cx="3765666" cy="4320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15832"/>
            <a:ext cx="3708607" cy="4118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15640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116632"/>
            <a:ext cx="9121891" cy="6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 txBox="1">
            <a:spLocks/>
          </p:cNvSpPr>
          <p:nvPr/>
        </p:nvSpPr>
        <p:spPr bwMode="auto">
          <a:xfrm>
            <a:off x="1974824" y="74712"/>
            <a:ext cx="2525168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18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Structural Capacity</a:t>
            </a:r>
          </a:p>
        </p:txBody>
      </p:sp>
      <p:sp>
        <p:nvSpPr>
          <p:cNvPr id="16" name="Title 7"/>
          <p:cNvSpPr txBox="1">
            <a:spLocks/>
          </p:cNvSpPr>
          <p:nvPr/>
        </p:nvSpPr>
        <p:spPr bwMode="auto">
          <a:xfrm>
            <a:off x="4139952" y="44624"/>
            <a:ext cx="529027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2400" kern="0" dirty="0"/>
              <a:t>VecTor2 Validation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504" y="1051000"/>
            <a:ext cx="62488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dirty="0" err="1"/>
              <a:t>Dazio</a:t>
            </a:r>
            <a:r>
              <a:rPr lang="en-AU" dirty="0"/>
              <a:t> </a:t>
            </a:r>
            <a:r>
              <a:rPr lang="en-AU" i="1" dirty="0"/>
              <a:t>et al.</a:t>
            </a:r>
            <a:r>
              <a:rPr lang="en-AU" dirty="0"/>
              <a:t> (1999) and </a:t>
            </a:r>
            <a:r>
              <a:rPr lang="en-AU" dirty="0" err="1"/>
              <a:t>Dazio</a:t>
            </a:r>
            <a:r>
              <a:rPr lang="en-AU" dirty="0"/>
              <a:t> </a:t>
            </a:r>
            <a:r>
              <a:rPr lang="en-AU" i="1" dirty="0"/>
              <a:t>et al</a:t>
            </a:r>
            <a:r>
              <a:rPr lang="en-AU" dirty="0"/>
              <a:t>. (2009)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AU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AU" dirty="0"/>
              <a:t>WSH4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193786856"/>
              </p:ext>
            </p:extLst>
          </p:nvPr>
        </p:nvGraphicFramePr>
        <p:xfrm>
          <a:off x="2267744" y="2132856"/>
          <a:ext cx="6282253" cy="408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030844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116632"/>
            <a:ext cx="9121891" cy="6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 txBox="1">
            <a:spLocks/>
          </p:cNvSpPr>
          <p:nvPr/>
        </p:nvSpPr>
        <p:spPr bwMode="auto">
          <a:xfrm>
            <a:off x="1974824" y="74712"/>
            <a:ext cx="2525168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18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Structural Capacity</a:t>
            </a:r>
          </a:p>
        </p:txBody>
      </p:sp>
      <p:sp>
        <p:nvSpPr>
          <p:cNvPr id="16" name="Title 7"/>
          <p:cNvSpPr txBox="1">
            <a:spLocks/>
          </p:cNvSpPr>
          <p:nvPr/>
        </p:nvSpPr>
        <p:spPr bwMode="auto">
          <a:xfrm>
            <a:off x="4139952" y="44624"/>
            <a:ext cx="529027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2400" kern="0" dirty="0"/>
              <a:t>Wall Analyses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819022"/>
              </p:ext>
            </p:extLst>
          </p:nvPr>
        </p:nvGraphicFramePr>
        <p:xfrm>
          <a:off x="1050402" y="2420888"/>
          <a:ext cx="7056783" cy="216024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84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Wall No.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L</a:t>
                      </a:r>
                      <a:r>
                        <a:rPr lang="en-AU" sz="1200" baseline="-25000">
                          <a:effectLst/>
                        </a:rPr>
                        <a:t>w</a:t>
                      </a:r>
                      <a:r>
                        <a:rPr lang="en-AU" sz="1200">
                          <a:effectLst/>
                        </a:rPr>
                        <a:t> (m)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t (m)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a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H</a:t>
                      </a:r>
                      <a:r>
                        <a:rPr lang="en-AU" sz="1200" baseline="-25000">
                          <a:effectLst/>
                        </a:rPr>
                        <a:t>e</a:t>
                      </a:r>
                      <a:r>
                        <a:rPr lang="en-AU" sz="1200">
                          <a:effectLst/>
                        </a:rPr>
                        <a:t> (m)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ALR (%)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P (kN)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ρ</a:t>
                      </a:r>
                      <a:r>
                        <a:rPr lang="en-AU" sz="1200" baseline="-25000">
                          <a:effectLst/>
                        </a:rPr>
                        <a:t>wv</a:t>
                      </a:r>
                      <a:r>
                        <a:rPr lang="en-AU" sz="1200">
                          <a:effectLst/>
                        </a:rPr>
                        <a:t> (%)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ρ</a:t>
                      </a:r>
                      <a:r>
                        <a:rPr lang="en-AU" sz="1200" baseline="-25000">
                          <a:effectLst/>
                        </a:rPr>
                        <a:t>wh</a:t>
                      </a:r>
                      <a:r>
                        <a:rPr lang="en-AU" sz="1200">
                          <a:effectLst/>
                        </a:rPr>
                        <a:t> (%)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1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7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0.2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3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21.0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2.5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2100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0.19-1.0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0.34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2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7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0.2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3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21.0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7.5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6300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0.19-1.0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0.34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3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7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0.2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5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35.0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5.0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4200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0.19-1.0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0.34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53180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116632"/>
            <a:ext cx="9121891" cy="6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 txBox="1">
            <a:spLocks/>
          </p:cNvSpPr>
          <p:nvPr/>
        </p:nvSpPr>
        <p:spPr bwMode="auto">
          <a:xfrm>
            <a:off x="1974824" y="74712"/>
            <a:ext cx="2525168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18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Structural Capacity</a:t>
            </a:r>
          </a:p>
        </p:txBody>
      </p:sp>
      <p:sp>
        <p:nvSpPr>
          <p:cNvPr id="16" name="Title 7"/>
          <p:cNvSpPr txBox="1">
            <a:spLocks/>
          </p:cNvSpPr>
          <p:nvPr/>
        </p:nvSpPr>
        <p:spPr bwMode="auto">
          <a:xfrm>
            <a:off x="4283968" y="58146"/>
            <a:ext cx="529027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2400" kern="0" dirty="0"/>
              <a:t>Wall No. 1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67264"/>
              </p:ext>
            </p:extLst>
          </p:nvPr>
        </p:nvGraphicFramePr>
        <p:xfrm>
          <a:off x="179512" y="1124744"/>
          <a:ext cx="7056783" cy="10801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84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Wall No.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L</a:t>
                      </a:r>
                      <a:r>
                        <a:rPr lang="en-AU" sz="1200" baseline="-25000">
                          <a:effectLst/>
                        </a:rPr>
                        <a:t>w</a:t>
                      </a:r>
                      <a:r>
                        <a:rPr lang="en-AU" sz="1200">
                          <a:effectLst/>
                        </a:rPr>
                        <a:t> (m)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t (m)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a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H</a:t>
                      </a:r>
                      <a:r>
                        <a:rPr lang="en-AU" sz="1200" baseline="-25000">
                          <a:effectLst/>
                        </a:rPr>
                        <a:t>e</a:t>
                      </a:r>
                      <a:r>
                        <a:rPr lang="en-AU" sz="1200">
                          <a:effectLst/>
                        </a:rPr>
                        <a:t> (m)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ALR (%)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P (kN)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ρ</a:t>
                      </a:r>
                      <a:r>
                        <a:rPr lang="en-AU" sz="1200" baseline="-25000">
                          <a:effectLst/>
                        </a:rPr>
                        <a:t>wv</a:t>
                      </a:r>
                      <a:r>
                        <a:rPr lang="en-AU" sz="1200">
                          <a:effectLst/>
                        </a:rPr>
                        <a:t> (%)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ρ</a:t>
                      </a:r>
                      <a:r>
                        <a:rPr lang="en-AU" sz="1200" baseline="-25000">
                          <a:effectLst/>
                        </a:rPr>
                        <a:t>wh</a:t>
                      </a:r>
                      <a:r>
                        <a:rPr lang="en-AU" sz="1200">
                          <a:effectLst/>
                        </a:rPr>
                        <a:t> (%)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1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7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0.2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3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21.0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2.5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2100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0.19-1.0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0.34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31203745"/>
              </p:ext>
            </p:extLst>
          </p:nvPr>
        </p:nvGraphicFramePr>
        <p:xfrm>
          <a:off x="2051720" y="2492896"/>
          <a:ext cx="68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9403411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116632"/>
            <a:ext cx="9121891" cy="6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 txBox="1">
            <a:spLocks/>
          </p:cNvSpPr>
          <p:nvPr/>
        </p:nvSpPr>
        <p:spPr bwMode="auto">
          <a:xfrm>
            <a:off x="1974824" y="74712"/>
            <a:ext cx="2525168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18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Structural Capacity</a:t>
            </a:r>
          </a:p>
        </p:txBody>
      </p:sp>
      <p:sp>
        <p:nvSpPr>
          <p:cNvPr id="16" name="Title 7"/>
          <p:cNvSpPr txBox="1">
            <a:spLocks/>
          </p:cNvSpPr>
          <p:nvPr/>
        </p:nvSpPr>
        <p:spPr bwMode="auto">
          <a:xfrm>
            <a:off x="4283968" y="58146"/>
            <a:ext cx="529027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2400" kern="0" dirty="0"/>
              <a:t>Wall No. 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59922"/>
              </p:ext>
            </p:extLst>
          </p:nvPr>
        </p:nvGraphicFramePr>
        <p:xfrm>
          <a:off x="179512" y="1124744"/>
          <a:ext cx="7056783" cy="10801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84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Wall No.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L</a:t>
                      </a:r>
                      <a:r>
                        <a:rPr lang="en-AU" sz="1200" baseline="-25000">
                          <a:effectLst/>
                        </a:rPr>
                        <a:t>w</a:t>
                      </a:r>
                      <a:r>
                        <a:rPr lang="en-AU" sz="1200">
                          <a:effectLst/>
                        </a:rPr>
                        <a:t> (m)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t (m)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a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H</a:t>
                      </a:r>
                      <a:r>
                        <a:rPr lang="en-AU" sz="1200" baseline="-25000">
                          <a:effectLst/>
                        </a:rPr>
                        <a:t>e</a:t>
                      </a:r>
                      <a:r>
                        <a:rPr lang="en-AU" sz="1200">
                          <a:effectLst/>
                        </a:rPr>
                        <a:t> (m)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ALR (%)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P (kN)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ρ</a:t>
                      </a:r>
                      <a:r>
                        <a:rPr lang="en-AU" sz="1200" baseline="-25000">
                          <a:effectLst/>
                        </a:rPr>
                        <a:t>wv</a:t>
                      </a:r>
                      <a:r>
                        <a:rPr lang="en-AU" sz="1200">
                          <a:effectLst/>
                        </a:rPr>
                        <a:t> (%)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ρ</a:t>
                      </a:r>
                      <a:r>
                        <a:rPr lang="en-AU" sz="1200" baseline="-25000">
                          <a:effectLst/>
                        </a:rPr>
                        <a:t>wh</a:t>
                      </a:r>
                      <a:r>
                        <a:rPr lang="en-AU" sz="1200">
                          <a:effectLst/>
                        </a:rPr>
                        <a:t> (%)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1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7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0.2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3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21.0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7.5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6300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0.19-1.0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0.34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41694865"/>
              </p:ext>
            </p:extLst>
          </p:nvPr>
        </p:nvGraphicFramePr>
        <p:xfrm>
          <a:off x="1974823" y="2348880"/>
          <a:ext cx="68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973841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116632"/>
            <a:ext cx="9121891" cy="6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 txBox="1">
            <a:spLocks/>
          </p:cNvSpPr>
          <p:nvPr/>
        </p:nvSpPr>
        <p:spPr bwMode="auto">
          <a:xfrm>
            <a:off x="1974824" y="74712"/>
            <a:ext cx="2525168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18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Structural Capacity</a:t>
            </a:r>
          </a:p>
        </p:txBody>
      </p:sp>
      <p:sp>
        <p:nvSpPr>
          <p:cNvPr id="16" name="Title 7"/>
          <p:cNvSpPr txBox="1">
            <a:spLocks/>
          </p:cNvSpPr>
          <p:nvPr/>
        </p:nvSpPr>
        <p:spPr bwMode="auto">
          <a:xfrm>
            <a:off x="4283968" y="58146"/>
            <a:ext cx="529027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2400" kern="0" dirty="0"/>
              <a:t>Wall No. 3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521291"/>
              </p:ext>
            </p:extLst>
          </p:nvPr>
        </p:nvGraphicFramePr>
        <p:xfrm>
          <a:off x="179512" y="1124744"/>
          <a:ext cx="7056783" cy="10801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84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Wall No.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L</a:t>
                      </a:r>
                      <a:r>
                        <a:rPr lang="en-AU" sz="1200" baseline="-25000">
                          <a:effectLst/>
                        </a:rPr>
                        <a:t>w</a:t>
                      </a:r>
                      <a:r>
                        <a:rPr lang="en-AU" sz="1200">
                          <a:effectLst/>
                        </a:rPr>
                        <a:t> (m)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t (m)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a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H</a:t>
                      </a:r>
                      <a:r>
                        <a:rPr lang="en-AU" sz="1200" baseline="-25000">
                          <a:effectLst/>
                        </a:rPr>
                        <a:t>e</a:t>
                      </a:r>
                      <a:r>
                        <a:rPr lang="en-AU" sz="1200">
                          <a:effectLst/>
                        </a:rPr>
                        <a:t> (m)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ALR (%)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P (kN)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ρ</a:t>
                      </a:r>
                      <a:r>
                        <a:rPr lang="en-AU" sz="1200" baseline="-25000">
                          <a:effectLst/>
                        </a:rPr>
                        <a:t>wv</a:t>
                      </a:r>
                      <a:r>
                        <a:rPr lang="en-AU" sz="1200">
                          <a:effectLst/>
                        </a:rPr>
                        <a:t> (%)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ρ</a:t>
                      </a:r>
                      <a:r>
                        <a:rPr lang="en-AU" sz="1200" baseline="-25000">
                          <a:effectLst/>
                        </a:rPr>
                        <a:t>wh</a:t>
                      </a:r>
                      <a:r>
                        <a:rPr lang="en-AU" sz="1200">
                          <a:effectLst/>
                        </a:rPr>
                        <a:t> (%)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1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7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0.2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5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35.0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5.0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4200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0.19-1.0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0.34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54141539"/>
              </p:ext>
            </p:extLst>
          </p:nvPr>
        </p:nvGraphicFramePr>
        <p:xfrm>
          <a:off x="1974824" y="2348880"/>
          <a:ext cx="68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961219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116632"/>
            <a:ext cx="9121891" cy="6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 txBox="1">
            <a:spLocks/>
          </p:cNvSpPr>
          <p:nvPr/>
        </p:nvSpPr>
        <p:spPr bwMode="auto">
          <a:xfrm>
            <a:off x="1974824" y="74712"/>
            <a:ext cx="2525168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18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Structural Capacity</a:t>
            </a:r>
          </a:p>
        </p:txBody>
      </p:sp>
      <p:sp>
        <p:nvSpPr>
          <p:cNvPr id="16" name="Title 7"/>
          <p:cNvSpPr txBox="1">
            <a:spLocks/>
          </p:cNvSpPr>
          <p:nvPr/>
        </p:nvSpPr>
        <p:spPr bwMode="auto">
          <a:xfrm>
            <a:off x="4283968" y="58146"/>
            <a:ext cx="529027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2400" kern="0" dirty="0"/>
              <a:t>Wall No. 3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292840"/>
              </p:ext>
            </p:extLst>
          </p:nvPr>
        </p:nvGraphicFramePr>
        <p:xfrm>
          <a:off x="179512" y="1124744"/>
          <a:ext cx="7056783" cy="108012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784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40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Wall No.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L</a:t>
                      </a:r>
                      <a:r>
                        <a:rPr lang="en-AU" sz="1200" baseline="-25000">
                          <a:effectLst/>
                        </a:rPr>
                        <a:t>w</a:t>
                      </a:r>
                      <a:r>
                        <a:rPr lang="en-AU" sz="1200">
                          <a:effectLst/>
                        </a:rPr>
                        <a:t> (m)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t (m)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a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H</a:t>
                      </a:r>
                      <a:r>
                        <a:rPr lang="en-AU" sz="1200" baseline="-25000">
                          <a:effectLst/>
                        </a:rPr>
                        <a:t>e</a:t>
                      </a:r>
                      <a:r>
                        <a:rPr lang="en-AU" sz="1200">
                          <a:effectLst/>
                        </a:rPr>
                        <a:t> (m)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ALR (%)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P (kN)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ρ</a:t>
                      </a:r>
                      <a:r>
                        <a:rPr lang="en-AU" sz="1200" baseline="-25000">
                          <a:effectLst/>
                        </a:rPr>
                        <a:t>wv</a:t>
                      </a:r>
                      <a:r>
                        <a:rPr lang="en-AU" sz="1200">
                          <a:effectLst/>
                        </a:rPr>
                        <a:t> (%)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ρ</a:t>
                      </a:r>
                      <a:r>
                        <a:rPr lang="en-AU" sz="1200" baseline="-25000">
                          <a:effectLst/>
                        </a:rPr>
                        <a:t>wh</a:t>
                      </a:r>
                      <a:r>
                        <a:rPr lang="en-AU" sz="1200">
                          <a:effectLst/>
                        </a:rPr>
                        <a:t> (%)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1</a:t>
                      </a:r>
                      <a:endParaRPr lang="en-AU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7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0.2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5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35.0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5.0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4200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0.19-1.0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0.34</a:t>
                      </a:r>
                      <a:endParaRPr lang="en-AU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Picture 7" descr="C:\Dropbox\1. Doctor of Philosophy 2013 (Earthquake)\THESIS\Conference Papers\5. Plastic Hinge Length Paper\PAPER\Publishing\ICE Publishing Format\final\figs\Figure 1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" r="60977"/>
          <a:stretch/>
        </p:blipFill>
        <p:spPr bwMode="auto">
          <a:xfrm>
            <a:off x="2267744" y="2334967"/>
            <a:ext cx="1352352" cy="3923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75657" y="2500610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arenBoth"/>
            </a:pPr>
            <a:r>
              <a:rPr lang="en-AU" dirty="0"/>
              <a:t>0.70%</a:t>
            </a:r>
          </a:p>
        </p:txBody>
      </p:sp>
      <p:pic>
        <p:nvPicPr>
          <p:cNvPr id="11" name="Picture 10" descr="C:\Dropbox\1. Doctor of Philosophy 2013 (Earthquake)\THESIS\Conference Papers\5. Plastic Hinge Length Paper\PAPER\Publishing\ICE Publishing Format\final\figs\Figure 1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4"/>
          <a:stretch/>
        </p:blipFill>
        <p:spPr bwMode="auto">
          <a:xfrm>
            <a:off x="5926810" y="2349166"/>
            <a:ext cx="2004590" cy="3931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923928" y="2422177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(b) 0.75%</a:t>
            </a:r>
          </a:p>
        </p:txBody>
      </p:sp>
    </p:spTree>
    <p:extLst>
      <p:ext uri="{BB962C8B-B14F-4D97-AF65-F5344CB8AC3E}">
        <p14:creationId xmlns:p14="http://schemas.microsoft.com/office/powerpoint/2010/main" val="6936362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116632"/>
            <a:ext cx="9121891" cy="6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 txBox="1">
            <a:spLocks/>
          </p:cNvSpPr>
          <p:nvPr/>
        </p:nvSpPr>
        <p:spPr bwMode="auto">
          <a:xfrm>
            <a:off x="1974824" y="74712"/>
            <a:ext cx="2525168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18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Structural Capacity</a:t>
            </a:r>
          </a:p>
        </p:txBody>
      </p:sp>
      <p:sp>
        <p:nvSpPr>
          <p:cNvPr id="16" name="Title 7"/>
          <p:cNvSpPr txBox="1">
            <a:spLocks/>
          </p:cNvSpPr>
          <p:nvPr/>
        </p:nvSpPr>
        <p:spPr bwMode="auto">
          <a:xfrm>
            <a:off x="4283968" y="58146"/>
            <a:ext cx="529027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2400" kern="0" dirty="0"/>
              <a:t>Force-Displacement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405786529"/>
              </p:ext>
            </p:extLst>
          </p:nvPr>
        </p:nvGraphicFramePr>
        <p:xfrm>
          <a:off x="1475656" y="1628800"/>
          <a:ext cx="640871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63482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067944" y="2096943"/>
            <a:ext cx="5328592" cy="2341275"/>
          </a:xfrm>
        </p:spPr>
        <p:txBody>
          <a:bodyPr>
            <a:normAutofit/>
          </a:bodyPr>
          <a:lstStyle/>
          <a:p>
            <a:pPr marL="457200" lvl="1" indent="0" eaLnBrk="1" hangingPunct="1">
              <a:buNone/>
              <a:defRPr/>
            </a:pPr>
            <a:r>
              <a:rPr lang="en-AU" altLang="en-US" sz="2000" dirty="0"/>
              <a:t>I want to improve the performance of reinforced concrete wall and core buildings in Australia…</a:t>
            </a:r>
          </a:p>
          <a:p>
            <a:pPr marL="457200" lvl="1" indent="0" eaLnBrk="1" hangingPunct="1">
              <a:buNone/>
              <a:defRPr/>
            </a:pPr>
            <a:endParaRPr lang="en-AU" altLang="en-US" sz="2000" dirty="0"/>
          </a:p>
          <a:p>
            <a:pPr marL="457200" lvl="1" indent="0" eaLnBrk="1" hangingPunct="1">
              <a:buNone/>
              <a:defRPr/>
            </a:pPr>
            <a:r>
              <a:rPr lang="en-AU" altLang="en-US" sz="2000" dirty="0"/>
              <a:t>…by recommending cost effective detailing requirements…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528" y="4725144"/>
            <a:ext cx="835292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61938" indent="-2619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1pPr>
            <a:lvl2pPr marL="72231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 eaLnBrk="1" hangingPunct="1">
              <a:buFont typeface="Arial" charset="0"/>
              <a:buNone/>
              <a:defRPr/>
            </a:pPr>
            <a:r>
              <a:rPr lang="en-AU" altLang="en-US" sz="2000" kern="0" dirty="0"/>
              <a:t>…because the current detailing requirements have created a non-ductile building stock in Australia that is potentially vulnerable to a rare earthquake event.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116632"/>
            <a:ext cx="9121891" cy="6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laceholder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/>
          <a:stretch/>
        </p:blipFill>
        <p:spPr bwMode="auto">
          <a:xfrm>
            <a:off x="323528" y="1412776"/>
            <a:ext cx="4104342" cy="2992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itle 7"/>
          <p:cNvSpPr txBox="1">
            <a:spLocks/>
          </p:cNvSpPr>
          <p:nvPr/>
        </p:nvSpPr>
        <p:spPr bwMode="auto">
          <a:xfrm>
            <a:off x="2123728" y="74712"/>
            <a:ext cx="1728192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18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Motivation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5011_PPT_BG_EndP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6615113"/>
            <a:ext cx="91440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5000"/>
              </a:spcBef>
              <a:buClr>
                <a:schemeClr val="accent2"/>
              </a:buClr>
              <a:buSzPct val="12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">
                <a:solidFill>
                  <a:schemeClr val="bg1"/>
                </a:solidFill>
              </a:rPr>
              <a:t>© Copyright The University of Melbourne 2009</a:t>
            </a:r>
          </a:p>
        </p:txBody>
      </p:sp>
      <p:pic>
        <p:nvPicPr>
          <p:cNvPr id="29700" name="Picture 5" descr="Pictur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2179638"/>
            <a:ext cx="269081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116632"/>
            <a:ext cx="9121891" cy="6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7"/>
          <p:cNvSpPr txBox="1">
            <a:spLocks/>
          </p:cNvSpPr>
          <p:nvPr/>
        </p:nvSpPr>
        <p:spPr bwMode="auto">
          <a:xfrm>
            <a:off x="3314174" y="44624"/>
            <a:ext cx="565031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2800" kern="0" dirty="0"/>
              <a:t>Research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6588224" cy="4824313"/>
          </a:xfrm>
        </p:spPr>
        <p:txBody>
          <a:bodyPr>
            <a:normAutofit/>
          </a:bodyPr>
          <a:lstStyle/>
          <a:p>
            <a:pPr lvl="1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Demand</a:t>
            </a: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Earthquake Attenuation in Australia</a:t>
            </a: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Revision of Seismic Hazard Values</a:t>
            </a: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Soil Amplification</a:t>
            </a:r>
          </a:p>
          <a:p>
            <a:pPr lvl="1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Capacity</a:t>
            </a: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R/C Wall and Core Buildings</a:t>
            </a:r>
          </a:p>
          <a:p>
            <a:pPr lvl="3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Rectangular and C-shape</a:t>
            </a:r>
          </a:p>
          <a:p>
            <a:pPr lvl="4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Flexural</a:t>
            </a:r>
          </a:p>
          <a:p>
            <a:pPr lvl="4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Shear</a:t>
            </a:r>
          </a:p>
          <a:p>
            <a:pPr lvl="4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Torsion</a:t>
            </a:r>
          </a:p>
          <a:p>
            <a:pPr marL="914400" lvl="2" indent="0" eaLnBrk="1" hangingPunct="1">
              <a:spcAft>
                <a:spcPts val="0"/>
              </a:spcAft>
              <a:buNone/>
              <a:defRPr/>
            </a:pPr>
            <a:endParaRPr lang="en-AU" altLang="en-US" dirty="0"/>
          </a:p>
        </p:txBody>
      </p:sp>
      <p:pic>
        <p:nvPicPr>
          <p:cNvPr id="13" name="Pictur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7122" y="3429000"/>
            <a:ext cx="4262438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684465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116632"/>
            <a:ext cx="9121891" cy="6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7"/>
          <p:cNvSpPr txBox="1">
            <a:spLocks/>
          </p:cNvSpPr>
          <p:nvPr/>
        </p:nvSpPr>
        <p:spPr bwMode="auto">
          <a:xfrm>
            <a:off x="3314174" y="44624"/>
            <a:ext cx="565031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2800" kern="0" dirty="0"/>
              <a:t>Research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6588224" cy="4824313"/>
          </a:xfrm>
        </p:spPr>
        <p:txBody>
          <a:bodyPr>
            <a:normAutofit/>
          </a:bodyPr>
          <a:lstStyle/>
          <a:p>
            <a:pPr lvl="1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Demand</a:t>
            </a: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Earthquake Attenuation in Australia</a:t>
            </a: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Revision of Seismic Hazard Values</a:t>
            </a: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Soil Amplification</a:t>
            </a:r>
          </a:p>
          <a:p>
            <a:pPr lvl="1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Capacity</a:t>
            </a:r>
          </a:p>
          <a:p>
            <a:pPr lvl="2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R/C Wall and Core Buildings</a:t>
            </a:r>
          </a:p>
          <a:p>
            <a:pPr lvl="3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Rectangular and C-shape</a:t>
            </a:r>
          </a:p>
          <a:p>
            <a:pPr lvl="4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Flexural</a:t>
            </a:r>
          </a:p>
          <a:p>
            <a:pPr lvl="4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Shear</a:t>
            </a:r>
          </a:p>
          <a:p>
            <a:pPr lvl="4" eaLnBrk="1" hangingPunct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AU" altLang="en-US" dirty="0"/>
              <a:t>Torsion</a:t>
            </a:r>
          </a:p>
          <a:p>
            <a:pPr marL="914400" lvl="2" indent="0" eaLnBrk="1" hangingPunct="1">
              <a:spcAft>
                <a:spcPts val="0"/>
              </a:spcAft>
              <a:buNone/>
              <a:defRPr/>
            </a:pPr>
            <a:endParaRPr lang="en-AU" altLang="en-US" dirty="0"/>
          </a:p>
        </p:txBody>
      </p:sp>
      <p:pic>
        <p:nvPicPr>
          <p:cNvPr id="13" name="Pictur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7122" y="3429000"/>
            <a:ext cx="4262438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1691680" y="3933056"/>
            <a:ext cx="1622494" cy="36004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808091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116632"/>
            <a:ext cx="9121891" cy="6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7"/>
          <p:cNvSpPr txBox="1">
            <a:spLocks/>
          </p:cNvSpPr>
          <p:nvPr/>
        </p:nvSpPr>
        <p:spPr bwMode="auto">
          <a:xfrm>
            <a:off x="3314174" y="44624"/>
            <a:ext cx="565031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2800" kern="0" dirty="0" err="1"/>
              <a:t>Pyne</a:t>
            </a:r>
            <a:r>
              <a:rPr lang="en-US" altLang="en-US" sz="2800" kern="0" dirty="0"/>
              <a:t> Gould Building</a:t>
            </a:r>
          </a:p>
        </p:txBody>
      </p:sp>
      <p:sp>
        <p:nvSpPr>
          <p:cNvPr id="12" name="Title 7"/>
          <p:cNvSpPr txBox="1">
            <a:spLocks/>
          </p:cNvSpPr>
          <p:nvPr/>
        </p:nvSpPr>
        <p:spPr bwMode="auto">
          <a:xfrm>
            <a:off x="1974824" y="74712"/>
            <a:ext cx="1728192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18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Motivation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200295" y="1147685"/>
            <a:ext cx="8360045" cy="42608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…It was unlikely that sufficient tension could have been transmitted to initiate a secondary crack in the concrete…</a:t>
            </a:r>
          </a:p>
          <a:p>
            <a:pPr marL="0" indent="0">
              <a:buNone/>
            </a:pPr>
            <a:r>
              <a:rPr lang="en-AU" dirty="0"/>
              <a:t>(CERC, 2012)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7" name="Picture 4" descr="http://static.wixstatic.com/media/89b161_5aec5bd126aa49e1887a127febda4687.jpg_srz_832_468_85_22_0.50_1.20_0.00_jpg_sr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06821"/>
            <a:ext cx="6562860" cy="369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33256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116632"/>
            <a:ext cx="9121891" cy="6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 txBox="1">
            <a:spLocks/>
          </p:cNvSpPr>
          <p:nvPr/>
        </p:nvSpPr>
        <p:spPr bwMode="auto">
          <a:xfrm>
            <a:off x="1974824" y="74712"/>
            <a:ext cx="2525168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18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Structural Capacity</a:t>
            </a:r>
          </a:p>
        </p:txBody>
      </p:sp>
      <p:sp>
        <p:nvSpPr>
          <p:cNvPr id="16" name="Title 7"/>
          <p:cNvSpPr txBox="1">
            <a:spLocks/>
          </p:cNvSpPr>
          <p:nvPr/>
        </p:nvSpPr>
        <p:spPr bwMode="auto">
          <a:xfrm>
            <a:off x="4322286" y="44624"/>
            <a:ext cx="529027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2800" kern="0" dirty="0"/>
              <a:t>RC Walls and Cores</a:t>
            </a:r>
          </a:p>
        </p:txBody>
      </p:sp>
      <p:pic>
        <p:nvPicPr>
          <p:cNvPr id="15" name="Picture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995" y="4128493"/>
            <a:ext cx="4240718" cy="2183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79" y="1412776"/>
            <a:ext cx="3330551" cy="254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 bwMode="auto">
          <a:xfrm flipH="1" flipV="1">
            <a:off x="6732240" y="2976365"/>
            <a:ext cx="720080" cy="18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glow rad="63500">
              <a:srgbClr val="FFC000">
                <a:alpha val="40000"/>
              </a:srgbClr>
            </a:glow>
          </a:effectLst>
        </p:spPr>
      </p:cxn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-107703" y="1727516"/>
            <a:ext cx="4343515" cy="429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61938" indent="-2619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1pPr>
            <a:lvl2pPr marL="72231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AU" altLang="en-US" sz="2000" kern="0" dirty="0"/>
              <a:t>Abundant throughout building stock of Australia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AU" altLang="en-US" sz="2000" kern="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AU" altLang="en-US" sz="2000" kern="0" dirty="0"/>
              <a:t>Low-Rise, Mid-Rise, High-Rise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endParaRPr lang="en-AU" altLang="en-US" sz="2000" kern="0" dirty="0"/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AU" altLang="en-US" sz="2000" kern="0" dirty="0"/>
              <a:t>Considered to be “non-ductile” with requirements of AS3600 (2009)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107504" y="908720"/>
            <a:ext cx="8588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Clr>
                <a:schemeClr val="accent2"/>
              </a:buClr>
              <a:buSzPct val="120000"/>
              <a:buFont typeface="Arial" charset="0"/>
              <a:buChar char="•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200" dirty="0">
                <a:solidFill>
                  <a:schemeClr val="tx1"/>
                </a:solidFill>
              </a:rPr>
              <a:t>Literature Review: </a:t>
            </a:r>
            <a:r>
              <a:rPr lang="en-AU" altLang="en-US" sz="1200" dirty="0" err="1">
                <a:solidFill>
                  <a:schemeClr val="tx1"/>
                </a:solidFill>
              </a:rPr>
              <a:t>Albidah</a:t>
            </a:r>
            <a:r>
              <a:rPr lang="en-AU" altLang="en-US" sz="1200" dirty="0">
                <a:solidFill>
                  <a:schemeClr val="tx1"/>
                </a:solidFill>
              </a:rPr>
              <a:t> </a:t>
            </a:r>
            <a:r>
              <a:rPr lang="en-AU" altLang="en-US" sz="1200" i="1" dirty="0">
                <a:solidFill>
                  <a:schemeClr val="tx1"/>
                </a:solidFill>
              </a:rPr>
              <a:t>et </a:t>
            </a:r>
            <a:r>
              <a:rPr lang="en-AU" altLang="en-US" sz="1200" dirty="0">
                <a:solidFill>
                  <a:schemeClr val="tx1"/>
                </a:solidFill>
              </a:rPr>
              <a:t>al. (2013), Goldsworthy &amp; Gibson (2012), Gurley (2011), Henry (2013 ), Priestley </a:t>
            </a:r>
            <a:r>
              <a:rPr lang="en-AU" altLang="en-US" sz="1200" i="1" dirty="0">
                <a:solidFill>
                  <a:schemeClr val="tx1"/>
                </a:solidFill>
              </a:rPr>
              <a:t>et al.</a:t>
            </a:r>
            <a:r>
              <a:rPr lang="en-AU" altLang="en-US" sz="1200" dirty="0">
                <a:solidFill>
                  <a:schemeClr val="tx1"/>
                </a:solidFill>
              </a:rPr>
              <a:t> (2007),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200" dirty="0" err="1">
                <a:solidFill>
                  <a:schemeClr val="tx1"/>
                </a:solidFill>
              </a:rPr>
              <a:t>Wibowo</a:t>
            </a:r>
            <a:r>
              <a:rPr lang="en-AU" altLang="en-US" sz="1200" dirty="0">
                <a:solidFill>
                  <a:schemeClr val="tx1"/>
                </a:solidFill>
              </a:rPr>
              <a:t> </a:t>
            </a:r>
            <a:r>
              <a:rPr lang="en-AU" altLang="en-US" sz="1200" i="1" dirty="0">
                <a:solidFill>
                  <a:schemeClr val="tx1"/>
                </a:solidFill>
              </a:rPr>
              <a:t>et al.</a:t>
            </a:r>
            <a:r>
              <a:rPr lang="en-AU" altLang="en-US" sz="1200" dirty="0">
                <a:solidFill>
                  <a:schemeClr val="tx1"/>
                </a:solidFill>
              </a:rPr>
              <a:t> (2013)</a:t>
            </a:r>
          </a:p>
        </p:txBody>
      </p:sp>
    </p:spTree>
    <p:extLst>
      <p:ext uri="{BB962C8B-B14F-4D97-AF65-F5344CB8AC3E}">
        <p14:creationId xmlns:p14="http://schemas.microsoft.com/office/powerpoint/2010/main" val="10351828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116632"/>
            <a:ext cx="9121891" cy="6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 txBox="1">
            <a:spLocks/>
          </p:cNvSpPr>
          <p:nvPr/>
        </p:nvSpPr>
        <p:spPr bwMode="auto">
          <a:xfrm>
            <a:off x="1974824" y="74712"/>
            <a:ext cx="2525168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18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Structural Capacity</a:t>
            </a:r>
          </a:p>
        </p:txBody>
      </p:sp>
      <p:sp>
        <p:nvSpPr>
          <p:cNvPr id="16" name="Title 7"/>
          <p:cNvSpPr txBox="1">
            <a:spLocks/>
          </p:cNvSpPr>
          <p:nvPr/>
        </p:nvSpPr>
        <p:spPr bwMode="auto">
          <a:xfrm>
            <a:off x="4322286" y="44624"/>
            <a:ext cx="529027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2800" kern="0" dirty="0"/>
              <a:t>Lightly reinforced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167164" y="980728"/>
            <a:ext cx="44894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61938" indent="-2619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1pPr>
            <a:lvl2pPr marL="72231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80000"/>
              </a:lnSpc>
              <a:defRPr/>
            </a:pPr>
            <a:endParaRPr lang="en-AU" sz="2000" kern="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kern="0" dirty="0"/>
              <a:t>Little to no confinement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kern="0" dirty="0"/>
              <a:t>No “capacity design” principles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kern="0" dirty="0"/>
              <a:t>Non-ductile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kern="0" dirty="0" err="1"/>
              <a:t>ρ</a:t>
            </a:r>
            <a:r>
              <a:rPr lang="en-AU" sz="2000" kern="0" baseline="-25000" dirty="0" err="1"/>
              <a:t>wv.min</a:t>
            </a:r>
            <a:r>
              <a:rPr lang="en-AU" sz="2000" kern="0" dirty="0"/>
              <a:t> = 0.15%</a:t>
            </a:r>
          </a:p>
          <a:p>
            <a:pPr lvl="1">
              <a:lnSpc>
                <a:spcPct val="80000"/>
              </a:lnSpc>
              <a:defRPr/>
            </a:pPr>
            <a:endParaRPr lang="en-AU" sz="2000" kern="0" dirty="0"/>
          </a:p>
          <a:p>
            <a:pPr lvl="1" eaLnBrk="1" hangingPunct="1">
              <a:lnSpc>
                <a:spcPct val="80000"/>
              </a:lnSpc>
              <a:defRPr/>
            </a:pPr>
            <a:endParaRPr lang="en-AU" sz="2000" kern="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1" y="2888870"/>
            <a:ext cx="2434768" cy="323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187955" y="6130339"/>
            <a:ext cx="16065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5000"/>
              </a:spcBef>
              <a:buClr>
                <a:schemeClr val="accent2"/>
              </a:buClr>
              <a:buSzPct val="120000"/>
              <a:buFont typeface="Arial" pitchFamily="34" charset="0"/>
              <a:buChar char="•"/>
              <a:defRPr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AU" altLang="en-US" sz="1050" b="1" dirty="0" err="1">
                <a:solidFill>
                  <a:schemeClr val="tx1"/>
                </a:solidFill>
              </a:rPr>
              <a:t>Sritharan</a:t>
            </a:r>
            <a:r>
              <a:rPr lang="en-AU" altLang="en-US" sz="1050" b="1" dirty="0">
                <a:solidFill>
                  <a:schemeClr val="tx1"/>
                </a:solidFill>
              </a:rPr>
              <a:t> </a:t>
            </a:r>
            <a:r>
              <a:rPr lang="en-AU" altLang="en-US" sz="1050" b="1" i="1" dirty="0">
                <a:solidFill>
                  <a:schemeClr val="tx1"/>
                </a:solidFill>
              </a:rPr>
              <a:t>et al.</a:t>
            </a:r>
            <a:r>
              <a:rPr lang="en-AU" altLang="en-US" sz="1050" b="1" dirty="0">
                <a:solidFill>
                  <a:schemeClr val="tx1"/>
                </a:solidFill>
              </a:rPr>
              <a:t> (2014)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88" y="1268760"/>
            <a:ext cx="4143117" cy="449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 bwMode="auto">
          <a:xfrm flipV="1">
            <a:off x="2411760" y="4581128"/>
            <a:ext cx="2520280" cy="5760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4054672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116632"/>
            <a:ext cx="9121891" cy="6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 txBox="1">
            <a:spLocks/>
          </p:cNvSpPr>
          <p:nvPr/>
        </p:nvSpPr>
        <p:spPr bwMode="auto">
          <a:xfrm>
            <a:off x="1974824" y="74712"/>
            <a:ext cx="2525168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18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Structural Capacity</a:t>
            </a:r>
          </a:p>
        </p:txBody>
      </p:sp>
      <p:sp>
        <p:nvSpPr>
          <p:cNvPr id="16" name="Title 7"/>
          <p:cNvSpPr txBox="1">
            <a:spLocks/>
          </p:cNvSpPr>
          <p:nvPr/>
        </p:nvSpPr>
        <p:spPr bwMode="auto">
          <a:xfrm>
            <a:off x="4322286" y="44624"/>
            <a:ext cx="529027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2800" kern="0" dirty="0"/>
              <a:t>Secondary Cracking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51109" y="1124743"/>
            <a:ext cx="5040560" cy="506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61938" indent="-2619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SzPct val="120000"/>
              <a:buFont typeface="Arial" charset="0"/>
              <a:buChar char="•"/>
              <a:defRPr sz="2400">
                <a:solidFill>
                  <a:srgbClr val="000000"/>
                </a:solidFill>
                <a:latin typeface="+mn-lt"/>
                <a:ea typeface="ＭＳ Ｐゴシック" charset="-128"/>
                <a:cs typeface="+mn-cs"/>
              </a:defRPr>
            </a:lvl1pPr>
            <a:lvl2pPr marL="722313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2000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80000"/>
              </a:lnSpc>
              <a:defRPr/>
            </a:pPr>
            <a:endParaRPr lang="en-AU" sz="2000" kern="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kern="0" dirty="0"/>
              <a:t>if </a:t>
            </a:r>
            <a:r>
              <a:rPr lang="en-AU" sz="2000" kern="0" dirty="0" err="1"/>
              <a:t>M</a:t>
            </a:r>
            <a:r>
              <a:rPr lang="en-AU" sz="2000" kern="0" baseline="-25000" dirty="0" err="1"/>
              <a:t>cr</a:t>
            </a:r>
            <a:r>
              <a:rPr lang="en-AU" sz="2000" kern="0" dirty="0"/>
              <a:t> &gt; M</a:t>
            </a:r>
            <a:r>
              <a:rPr lang="en-AU" sz="2000" kern="0" baseline="-25000" dirty="0"/>
              <a:t>u</a:t>
            </a:r>
            <a:endParaRPr lang="en-AU" sz="2000" kern="0" dirty="0"/>
          </a:p>
          <a:p>
            <a:pPr lvl="1" eaLnBrk="1" hangingPunct="1">
              <a:lnSpc>
                <a:spcPct val="80000"/>
              </a:lnSpc>
              <a:defRPr/>
            </a:pPr>
            <a:endParaRPr lang="en-AU" sz="2000" kern="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u="sng" kern="0" dirty="0"/>
              <a:t>Stress developed in the concrete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AU" sz="2000" u="sng" kern="0" dirty="0"/>
          </a:p>
          <a:p>
            <a:pPr lvl="1" eaLnBrk="1" hangingPunct="1">
              <a:lnSpc>
                <a:spcPct val="80000"/>
              </a:lnSpc>
              <a:defRPr/>
            </a:pPr>
            <a:endParaRPr lang="en-AU" sz="2000" u="sng" kern="0" dirty="0"/>
          </a:p>
          <a:p>
            <a:pPr lvl="1" eaLnBrk="1" hangingPunct="1">
              <a:lnSpc>
                <a:spcPct val="80000"/>
              </a:lnSpc>
              <a:defRPr/>
            </a:pPr>
            <a:endParaRPr lang="en-AU" sz="2000" u="sng" kern="0" dirty="0"/>
          </a:p>
          <a:p>
            <a:pPr lvl="1" eaLnBrk="1" hangingPunct="1">
              <a:lnSpc>
                <a:spcPct val="80000"/>
              </a:lnSpc>
              <a:defRPr/>
            </a:pPr>
            <a:endParaRPr lang="en-AU" sz="2000" u="sng" kern="0" dirty="0"/>
          </a:p>
          <a:p>
            <a:pPr lvl="1" eaLnBrk="1" hangingPunct="1">
              <a:lnSpc>
                <a:spcPct val="80000"/>
              </a:lnSpc>
              <a:defRPr/>
            </a:pPr>
            <a:endParaRPr lang="en-AU" sz="2000" u="sng" kern="0" dirty="0"/>
          </a:p>
          <a:p>
            <a:pPr lvl="1" eaLnBrk="1" hangingPunct="1">
              <a:lnSpc>
                <a:spcPct val="80000"/>
              </a:lnSpc>
              <a:defRPr/>
            </a:pPr>
            <a:endParaRPr lang="en-AU" sz="2000" u="sng" kern="0" dirty="0"/>
          </a:p>
          <a:p>
            <a:pPr lvl="1" eaLnBrk="1" hangingPunct="1">
              <a:lnSpc>
                <a:spcPct val="80000"/>
              </a:lnSpc>
              <a:defRPr/>
            </a:pPr>
            <a:endParaRPr lang="en-AU" sz="2000" u="sng" kern="0" dirty="0"/>
          </a:p>
          <a:p>
            <a:pPr lvl="1" eaLnBrk="1" hangingPunct="1">
              <a:lnSpc>
                <a:spcPct val="80000"/>
              </a:lnSpc>
              <a:defRPr/>
            </a:pPr>
            <a:endParaRPr lang="en-AU" sz="2000" u="sng" kern="0" dirty="0"/>
          </a:p>
          <a:p>
            <a:pPr lvl="1" eaLnBrk="1" hangingPunct="1">
              <a:lnSpc>
                <a:spcPct val="80000"/>
              </a:lnSpc>
              <a:defRPr/>
            </a:pPr>
            <a:endParaRPr lang="en-AU" sz="2000" u="sng" kern="0" dirty="0"/>
          </a:p>
          <a:p>
            <a:pPr lvl="1" eaLnBrk="1" hangingPunct="1">
              <a:lnSpc>
                <a:spcPct val="80000"/>
              </a:lnSpc>
              <a:defRPr/>
            </a:pPr>
            <a:endParaRPr lang="en-AU" sz="2000" u="sng" kern="0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AU" sz="2000" kern="0" dirty="0"/>
              <a:t>if </a:t>
            </a:r>
            <a:r>
              <a:rPr lang="en-AU" sz="2000" kern="0" dirty="0" err="1"/>
              <a:t>f’</a:t>
            </a:r>
            <a:r>
              <a:rPr lang="en-AU" sz="2000" kern="0" baseline="-25000" dirty="0" err="1"/>
              <a:t>ct.fl</a:t>
            </a:r>
            <a:r>
              <a:rPr lang="en-AU" sz="2000" kern="0" baseline="-25000" dirty="0"/>
              <a:t> </a:t>
            </a:r>
            <a:r>
              <a:rPr lang="en-AU" sz="2000" kern="0" dirty="0"/>
              <a:t>&gt; </a:t>
            </a:r>
            <a:r>
              <a:rPr lang="el-GR" sz="2000" kern="0" dirty="0"/>
              <a:t>σ</a:t>
            </a:r>
            <a:r>
              <a:rPr lang="en-AU" sz="2000" kern="0" baseline="-25000" dirty="0"/>
              <a:t>crack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AU" sz="2000" kern="0" dirty="0"/>
          </a:p>
        </p:txBody>
      </p:sp>
      <p:pic>
        <p:nvPicPr>
          <p:cNvPr id="14" name="Picture 13" descr="C:\2. photoshop for phd\Figure1ne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3528392" cy="255628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588224" y="3832549"/>
                <a:ext cx="1990545" cy="8932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𝑐𝑟𝑎𝑐𝑘</m:t>
                          </m:r>
                        </m:sub>
                      </m:sSub>
                      <m:r>
                        <a:rPr lang="en-AU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3832549"/>
                <a:ext cx="1990545" cy="8932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8" y="1047581"/>
            <a:ext cx="222885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34479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" y="116632"/>
            <a:ext cx="9121891" cy="61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7"/>
          <p:cNvSpPr txBox="1">
            <a:spLocks/>
          </p:cNvSpPr>
          <p:nvPr/>
        </p:nvSpPr>
        <p:spPr bwMode="auto">
          <a:xfrm>
            <a:off x="1974824" y="74712"/>
            <a:ext cx="2525168" cy="76200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1800" kern="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Structural Capacity</a:t>
            </a:r>
          </a:p>
        </p:txBody>
      </p:sp>
      <p:sp>
        <p:nvSpPr>
          <p:cNvPr id="16" name="Title 7"/>
          <p:cNvSpPr txBox="1">
            <a:spLocks/>
          </p:cNvSpPr>
          <p:nvPr/>
        </p:nvSpPr>
        <p:spPr bwMode="auto">
          <a:xfrm>
            <a:off x="4322286" y="44624"/>
            <a:ext cx="5290274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pitchFamily="48" charset="-128"/>
              </a:defRPr>
            </a:lvl9pPr>
          </a:lstStyle>
          <a:p>
            <a:pPr eaLnBrk="1" hangingPunct="1"/>
            <a:r>
              <a:rPr lang="en-US" altLang="en-US" sz="2800" kern="0" dirty="0"/>
              <a:t>Secondary Cracking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69448108"/>
              </p:ext>
            </p:extLst>
          </p:nvPr>
        </p:nvGraphicFramePr>
        <p:xfrm>
          <a:off x="330322" y="1340768"/>
          <a:ext cx="7266014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156176" y="5013176"/>
                <a:ext cx="2833853" cy="13036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𝑤𝑣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AU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0.54</m:t>
                          </m:r>
                          <m:rad>
                            <m:radPr>
                              <m:degHide m:val="on"/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  <m:sSubSup>
                                <m:sSubSupPr>
                                  <m:ctrlPr>
                                    <a:rPr lang="en-AU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en-AU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en-A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5013176"/>
                <a:ext cx="2833853" cy="130369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10952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nk Presentation">
  <a:themeElements>
    <a:clrScheme name="Blank Presentation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003368"/>
      </a:accent2>
      <a:accent3>
        <a:srgbClr val="FFFFFF"/>
      </a:accent3>
      <a:accent4>
        <a:srgbClr val="000000"/>
      </a:accent4>
      <a:accent5>
        <a:srgbClr val="DAEDEF"/>
      </a:accent5>
      <a:accent6>
        <a:srgbClr val="002D5E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003368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002D5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3498</TotalTime>
  <Words>657</Words>
  <Application>Microsoft Office PowerPoint</Application>
  <PresentationFormat>On-screen Show (4:3)</PresentationFormat>
  <Paragraphs>256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Cambria Math</vt:lpstr>
      <vt:lpstr>Wingdings</vt:lpstr>
      <vt:lpstr>Blank Presentation</vt:lpstr>
      <vt:lpstr>Seismic Assessment and Design Philosophy of Reinforced Concrete Walls in Australia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UHJ Di Marca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Stavrou</dc:creator>
  <dc:description>PowerPoint template modified by Ben Kreunen
Modified again by Dean Collett for 16x9 aspect ratio</dc:description>
  <cp:lastModifiedBy>Lyndsey Wright</cp:lastModifiedBy>
  <cp:revision>429</cp:revision>
  <cp:lastPrinted>2013-11-12T02:44:24Z</cp:lastPrinted>
  <dcterms:created xsi:type="dcterms:W3CDTF">2006-11-28T22:17:37Z</dcterms:created>
  <dcterms:modified xsi:type="dcterms:W3CDTF">2016-07-07T02:19:40Z</dcterms:modified>
</cp:coreProperties>
</file>